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D026B85-EDEB-094C-8F2D-36F21579DA10}" type="datetimeFigureOut">
              <a:rPr lang="en-US" smtClean="0"/>
              <a:t>10/21/12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78B0719-EC86-AE4E-A5E8-3AFF17A32C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I1ylg4GKv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Empire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8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Contributions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81" y="1997650"/>
            <a:ext cx="8116170" cy="4128514"/>
          </a:xfrm>
        </p:spPr>
        <p:txBody>
          <a:bodyPr/>
          <a:lstStyle/>
          <a:p>
            <a:r>
              <a:rPr lang="en-US" dirty="0" smtClean="0"/>
              <a:t>Public Works: </a:t>
            </a:r>
            <a:endParaRPr lang="en-US" dirty="0" smtClean="0"/>
          </a:p>
          <a:p>
            <a:pPr lvl="1"/>
            <a:r>
              <a:rPr lang="en-US" b="1" dirty="0" smtClean="0"/>
              <a:t>Roads</a:t>
            </a:r>
            <a:r>
              <a:rPr lang="en-US" dirty="0" smtClean="0"/>
              <a:t>, harbors, bridges</a:t>
            </a:r>
          </a:p>
          <a:p>
            <a:pPr lvl="1"/>
            <a:r>
              <a:rPr lang="en-US" dirty="0" smtClean="0"/>
              <a:t>Aqueducts (move water into cities)  </a:t>
            </a:r>
          </a:p>
          <a:p>
            <a:pPr lvl="2"/>
            <a:r>
              <a:rPr lang="en-US" u="sng" dirty="0" smtClean="0"/>
              <a:t>Irrigation: </a:t>
            </a:r>
            <a:r>
              <a:rPr lang="en-US" i="1" dirty="0" smtClean="0"/>
              <a:t>move water to crops </a:t>
            </a:r>
          </a:p>
          <a:p>
            <a:pPr marL="914400" lvl="2" indent="0">
              <a:buNone/>
            </a:pPr>
            <a:endParaRPr lang="en-US" i="1" dirty="0" smtClean="0"/>
          </a:p>
          <a:p>
            <a:r>
              <a:rPr lang="en-US" dirty="0" smtClean="0"/>
              <a:t>Science: </a:t>
            </a:r>
            <a:endParaRPr lang="en-US" dirty="0" smtClean="0"/>
          </a:p>
          <a:p>
            <a:pPr lvl="1"/>
            <a:r>
              <a:rPr lang="en-US" dirty="0" smtClean="0"/>
              <a:t>Ptolemy (</a:t>
            </a:r>
            <a:r>
              <a:rPr lang="en-US" i="1" dirty="0" smtClean="0"/>
              <a:t>Greek</a:t>
            </a:r>
            <a:r>
              <a:rPr lang="en-US" dirty="0" smtClean="0"/>
              <a:t> living under Roman rule) </a:t>
            </a:r>
          </a:p>
          <a:p>
            <a:pPr lvl="2"/>
            <a:r>
              <a:rPr lang="en-US" dirty="0" smtClean="0"/>
              <a:t>Geocentric model of universe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631" y="2240222"/>
            <a:ext cx="2454211" cy="184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473" y="4868722"/>
            <a:ext cx="2144369" cy="16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Colosseum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Stadium where gladiators fought to the death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3477720"/>
            <a:ext cx="4261487" cy="2505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94" y="3724188"/>
            <a:ext cx="4008856" cy="26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FI1ylg4GKv8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DBQ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346"/>
            <a:ext cx="8229600" cy="5088654"/>
          </a:xfrm>
        </p:spPr>
        <p:txBody>
          <a:bodyPr>
            <a:normAutofit/>
          </a:bodyPr>
          <a:lstStyle/>
          <a:p>
            <a:r>
              <a:rPr lang="en-US" dirty="0" smtClean="0"/>
              <a:t>1:</a:t>
            </a:r>
            <a:r>
              <a:rPr lang="en-US" dirty="0" smtClean="0">
                <a:solidFill>
                  <a:srgbClr val="FF0000"/>
                </a:solidFill>
              </a:rPr>
              <a:t> SOURCE </a:t>
            </a:r>
            <a:r>
              <a:rPr lang="en-US" dirty="0" smtClean="0"/>
              <a:t>the document </a:t>
            </a:r>
          </a:p>
          <a:p>
            <a:pPr lvl="1"/>
            <a:r>
              <a:rPr lang="en-US" dirty="0" smtClean="0"/>
              <a:t>Author, Setting, Audience, Purpose</a:t>
            </a:r>
          </a:p>
          <a:p>
            <a:r>
              <a:rPr lang="en-US" dirty="0" smtClean="0"/>
              <a:t>2: </a:t>
            </a:r>
            <a:r>
              <a:rPr lang="en-US" dirty="0" smtClean="0">
                <a:solidFill>
                  <a:srgbClr val="FF0000"/>
                </a:solidFill>
              </a:rPr>
              <a:t>Read &amp; </a:t>
            </a:r>
            <a:r>
              <a:rPr lang="en-US" u="sng" dirty="0" smtClean="0">
                <a:solidFill>
                  <a:srgbClr val="FF0000"/>
                </a:solidFill>
              </a:rPr>
              <a:t>UNDERLINE</a:t>
            </a:r>
          </a:p>
          <a:p>
            <a:pPr lvl="1"/>
            <a:r>
              <a:rPr lang="en-US" dirty="0" smtClean="0"/>
              <a:t>Words from the Question</a:t>
            </a:r>
          </a:p>
          <a:p>
            <a:pPr lvl="1"/>
            <a:r>
              <a:rPr lang="en-US" dirty="0" smtClean="0"/>
              <a:t>Quiz words (vocab) </a:t>
            </a:r>
            <a:endParaRPr lang="en-US" dirty="0"/>
          </a:p>
          <a:p>
            <a:r>
              <a:rPr lang="en-US" dirty="0" smtClean="0"/>
              <a:t>3: </a:t>
            </a:r>
            <a:r>
              <a:rPr lang="en-US" dirty="0" smtClean="0">
                <a:solidFill>
                  <a:srgbClr val="FF0000"/>
                </a:solidFill>
              </a:rPr>
              <a:t>ANSWER</a:t>
            </a:r>
            <a:r>
              <a:rPr lang="en-US" dirty="0" smtClean="0"/>
              <a:t> the question</a:t>
            </a:r>
          </a:p>
          <a:p>
            <a:pPr lvl="1"/>
            <a:r>
              <a:rPr lang="en-US" i="1" dirty="0" smtClean="0"/>
              <a:t>You can use words from the document! </a:t>
            </a:r>
            <a:endParaRPr lang="en-US" dirty="0" smtClean="0"/>
          </a:p>
          <a:p>
            <a:r>
              <a:rPr lang="en-US" dirty="0" smtClean="0"/>
              <a:t>4: </a:t>
            </a:r>
            <a:r>
              <a:rPr lang="en-US" dirty="0" smtClean="0">
                <a:solidFill>
                  <a:srgbClr val="FF0000"/>
                </a:solidFill>
              </a:rPr>
              <a:t>OUTSIDE INFORMATION</a:t>
            </a:r>
          </a:p>
          <a:p>
            <a:pPr lvl="1"/>
            <a:r>
              <a:rPr lang="en-US" dirty="0" smtClean="0"/>
              <a:t>You know something extra!</a:t>
            </a:r>
          </a:p>
          <a:p>
            <a:pPr lvl="1"/>
            <a:r>
              <a:rPr lang="en-US" dirty="0" smtClean="0"/>
              <a:t>What details are missing?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5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FRIDAY: Thematic Essay 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95670" y="2133600"/>
            <a:ext cx="7076747" cy="3992563"/>
          </a:xfrm>
        </p:spPr>
        <p:txBody>
          <a:bodyPr/>
          <a:lstStyle/>
          <a:p>
            <a:r>
              <a:rPr lang="en-US" dirty="0" smtClean="0"/>
              <a:t>Golden 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3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Peninsula </a:t>
            </a:r>
          </a:p>
          <a:p>
            <a:pPr lvl="1"/>
            <a:r>
              <a:rPr lang="en-US" dirty="0"/>
              <a:t>Mediterranean Sea </a:t>
            </a:r>
            <a:endParaRPr lang="en-US" dirty="0" smtClean="0"/>
          </a:p>
          <a:p>
            <a:pPr lvl="1"/>
            <a:r>
              <a:rPr lang="en-US" dirty="0" smtClean="0"/>
              <a:t>TRADE</a:t>
            </a:r>
          </a:p>
          <a:p>
            <a:r>
              <a:rPr lang="en-US" dirty="0" smtClean="0"/>
              <a:t>Low mountains</a:t>
            </a:r>
          </a:p>
          <a:p>
            <a:pPr lvl="1"/>
            <a:r>
              <a:rPr lang="en-US" dirty="0" smtClean="0"/>
              <a:t>UNITED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ertile plains</a:t>
            </a:r>
          </a:p>
          <a:p>
            <a:pPr lvl="1"/>
            <a:r>
              <a:rPr lang="en-US" dirty="0" smtClean="0"/>
              <a:t>AGRICULTURE </a:t>
            </a:r>
          </a:p>
        </p:txBody>
      </p:sp>
    </p:spTree>
    <p:extLst>
      <p:ext uri="{BB962C8B-B14F-4D97-AF65-F5344CB8AC3E}">
        <p14:creationId xmlns:p14="http://schemas.microsoft.com/office/powerpoint/2010/main" val="268340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Rome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Romulus &amp; Remus </a:t>
            </a:r>
          </a:p>
          <a:p>
            <a:pPr lvl="1"/>
            <a:r>
              <a:rPr lang="en-US" dirty="0" smtClean="0"/>
              <a:t>Twin princes </a:t>
            </a:r>
          </a:p>
          <a:p>
            <a:pPr lvl="1"/>
            <a:r>
              <a:rPr lang="en-US" dirty="0" smtClean="0"/>
              <a:t>Raised by wolves</a:t>
            </a:r>
          </a:p>
          <a:p>
            <a:r>
              <a:rPr lang="en-US" dirty="0" smtClean="0"/>
              <a:t>Took back throne &amp; built big city </a:t>
            </a:r>
          </a:p>
          <a:p>
            <a:r>
              <a:rPr lang="en-US" dirty="0" smtClean="0"/>
              <a:t>Fought over who to name the city after</a:t>
            </a:r>
          </a:p>
          <a:p>
            <a:pPr lvl="1"/>
            <a:r>
              <a:rPr lang="en-US" dirty="0" smtClean="0"/>
              <a:t>Remus died &amp; it was named Rome after Romulus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476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Republic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most power </a:t>
            </a:r>
          </a:p>
          <a:p>
            <a:r>
              <a:rPr lang="en-US" dirty="0" smtClean="0"/>
              <a:t>Patricians </a:t>
            </a:r>
            <a:endParaRPr lang="en-US" dirty="0"/>
          </a:p>
          <a:p>
            <a:pPr lvl="1"/>
            <a:r>
              <a:rPr lang="en-US" dirty="0" smtClean="0"/>
              <a:t>Rich, military &amp; gov’t leaders 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less power </a:t>
            </a:r>
          </a:p>
          <a:p>
            <a:r>
              <a:rPr lang="en-US" dirty="0" smtClean="0"/>
              <a:t>Plebeians </a:t>
            </a:r>
            <a:endParaRPr lang="en-US" dirty="0"/>
          </a:p>
          <a:p>
            <a:pPr lvl="1"/>
            <a:r>
              <a:rPr lang="en-US" dirty="0" smtClean="0"/>
              <a:t>Poor, working class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3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Twelve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31" y="2133600"/>
            <a:ext cx="7944920" cy="43159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Set of laws </a:t>
            </a:r>
            <a:endParaRPr lang="en-US" dirty="0" smtClean="0"/>
          </a:p>
          <a:p>
            <a:r>
              <a:rPr lang="en-US" dirty="0" smtClean="0"/>
              <a:t>Posted for everyone to see 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All men are protected equally under the law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ave a right to face your accuser</a:t>
            </a:r>
          </a:p>
          <a:p>
            <a:pPr lvl="1"/>
            <a:r>
              <a:rPr lang="en-US" dirty="0" smtClean="0"/>
              <a:t>Innocent until proven guilty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other set of laws can you think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5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Roman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724"/>
            <a:ext cx="8519118" cy="4480441"/>
          </a:xfrm>
        </p:spPr>
        <p:txBody>
          <a:bodyPr/>
          <a:lstStyle/>
          <a:p>
            <a:r>
              <a:rPr lang="en-US" dirty="0" smtClean="0"/>
              <a:t>Rome gained control of all Italy &amp; kept spreading </a:t>
            </a:r>
          </a:p>
          <a:p>
            <a:r>
              <a:rPr lang="en-US" dirty="0" smtClean="0"/>
              <a:t>This led to civil wars!</a:t>
            </a:r>
          </a:p>
          <a:p>
            <a:r>
              <a:rPr lang="en-US" dirty="0" smtClean="0"/>
              <a:t>Julius Caesar takes power in </a:t>
            </a:r>
            <a:r>
              <a:rPr lang="en-US" dirty="0" smtClean="0"/>
              <a:t>48 BCE </a:t>
            </a:r>
            <a:endParaRPr lang="en-US" dirty="0" smtClean="0"/>
          </a:p>
          <a:p>
            <a:pPr lvl="1"/>
            <a:r>
              <a:rPr lang="en-US" dirty="0" smtClean="0"/>
              <a:t>Wins civil war </a:t>
            </a:r>
          </a:p>
          <a:p>
            <a:pPr lvl="1"/>
            <a:r>
              <a:rPr lang="en-US" dirty="0" smtClean="0"/>
              <a:t>Becomes a </a:t>
            </a:r>
            <a:r>
              <a:rPr lang="en-US" b="1" dirty="0" smtClean="0"/>
              <a:t>dictator </a:t>
            </a:r>
          </a:p>
          <a:p>
            <a:pPr lvl="1"/>
            <a:r>
              <a:rPr lang="en-US" dirty="0" smtClean="0"/>
              <a:t>Conquers more land with his military </a:t>
            </a:r>
          </a:p>
        </p:txBody>
      </p:sp>
    </p:spTree>
    <p:extLst>
      <p:ext uri="{BB962C8B-B14F-4D97-AF65-F5344CB8AC3E}">
        <p14:creationId xmlns:p14="http://schemas.microsoft.com/office/powerpoint/2010/main" val="56984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Caesar is killed by the Senate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Senate losing power…not happy</a:t>
            </a:r>
          </a:p>
          <a:p>
            <a:r>
              <a:rPr lang="en-US" dirty="0" smtClean="0"/>
              <a:t>Stab Caesar over 20 times </a:t>
            </a:r>
          </a:p>
          <a:p>
            <a:r>
              <a:rPr lang="en-US" dirty="0" smtClean="0"/>
              <a:t>BUT they still don’t get power</a:t>
            </a:r>
          </a:p>
          <a:p>
            <a:r>
              <a:rPr lang="en-US" dirty="0" smtClean="0"/>
              <a:t>Caesar’s grandnephew Augustus takes over </a:t>
            </a:r>
          </a:p>
          <a:p>
            <a:pPr lvl="1"/>
            <a:r>
              <a:rPr lang="en-US" dirty="0" smtClean="0"/>
              <a:t>Names himself emperor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0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Augustus in power leads to 200 years of peace &amp; prosperity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10" y="3065489"/>
            <a:ext cx="5251151" cy="33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8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Contributions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6186"/>
            <a:ext cx="8229600" cy="4665937"/>
          </a:xfrm>
        </p:spPr>
        <p:txBody>
          <a:bodyPr>
            <a:normAutofit/>
          </a:bodyPr>
          <a:lstStyle/>
          <a:p>
            <a:r>
              <a:rPr lang="en-US" dirty="0" smtClean="0"/>
              <a:t>Art/Architecture: </a:t>
            </a:r>
            <a:r>
              <a:rPr lang="en-US" dirty="0" smtClean="0"/>
              <a:t>Copied Greeks (statues, columns)</a:t>
            </a:r>
          </a:p>
          <a:p>
            <a:pPr lvl="1"/>
            <a:r>
              <a:rPr lang="en-US" dirty="0" smtClean="0"/>
              <a:t>Arch, dome </a:t>
            </a:r>
          </a:p>
          <a:p>
            <a:pPr lvl="2"/>
            <a:r>
              <a:rPr lang="en-US" dirty="0" smtClean="0"/>
              <a:t>Pantheon </a:t>
            </a:r>
          </a:p>
          <a:p>
            <a:endParaRPr lang="en-US" dirty="0"/>
          </a:p>
          <a:p>
            <a:r>
              <a:rPr lang="en-US" dirty="0" smtClean="0"/>
              <a:t>Language: Latin 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oot of many languages</a:t>
            </a:r>
          </a:p>
          <a:p>
            <a:pPr lvl="1"/>
            <a:r>
              <a:rPr lang="en-US" dirty="0" smtClean="0"/>
              <a:t>Spanish &amp; English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674" y="2596945"/>
            <a:ext cx="1573126" cy="2026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409" y="4822895"/>
            <a:ext cx="2805595" cy="1869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923" y="2711097"/>
            <a:ext cx="2009422" cy="16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19230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266</TotalTime>
  <Words>348</Words>
  <Application>Microsoft Macintosh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Spectrum</vt:lpstr>
      <vt:lpstr>Roman Empire </vt:lpstr>
      <vt:lpstr>Geography </vt:lpstr>
      <vt:lpstr>How was Rome Created?</vt:lpstr>
      <vt:lpstr>Roman Republic  </vt:lpstr>
      <vt:lpstr>Twelve Tables</vt:lpstr>
      <vt:lpstr>Rise of the Roman Empire </vt:lpstr>
      <vt:lpstr>Caesar is killed by the Senate</vt:lpstr>
      <vt:lpstr>Pax Romana </vt:lpstr>
      <vt:lpstr>Roman Contributions </vt:lpstr>
      <vt:lpstr>Roman Contributions </vt:lpstr>
      <vt:lpstr>Roman Entertainment</vt:lpstr>
      <vt:lpstr>Gladiator</vt:lpstr>
      <vt:lpstr>THURSDAY: DBQ </vt:lpstr>
      <vt:lpstr>FRIDAY: Thematic Essay Outline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Empire </dc:title>
  <dc:creator>Lindsay Lyons</dc:creator>
  <cp:lastModifiedBy>Lindsay Lyons</cp:lastModifiedBy>
  <cp:revision>13</cp:revision>
  <dcterms:created xsi:type="dcterms:W3CDTF">2012-10-20T14:49:13Z</dcterms:created>
  <dcterms:modified xsi:type="dcterms:W3CDTF">2012-10-21T18:07:13Z</dcterms:modified>
</cp:coreProperties>
</file>