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1" r:id="rId6"/>
    <p:sldId id="265" r:id="rId7"/>
    <p:sldId id="262" r:id="rId8"/>
    <p:sldId id="266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A86DE-F671-6849-B0E6-BF872C9824E4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E30E3F-71DF-3241-86AF-F80C458E0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49" y="228600"/>
            <a:ext cx="8972751" cy="990600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did geography affect </a:t>
            </a:r>
            <a:r>
              <a:rPr lang="en-US" dirty="0"/>
              <a:t>life in </a:t>
            </a:r>
            <a:r>
              <a:rPr lang="en-US" dirty="0" smtClean="0"/>
              <a:t>Inca?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BIG empire </a:t>
            </a:r>
          </a:p>
          <a:p>
            <a:pPr lvl="1"/>
            <a:r>
              <a:rPr lang="en-US" dirty="0" smtClean="0"/>
              <a:t>12,000</a:t>
            </a:r>
            <a:r>
              <a:rPr lang="en-US" dirty="0"/>
              <a:t>+ miles of ROADS!</a:t>
            </a:r>
          </a:p>
          <a:p>
            <a:pPr lvl="2"/>
            <a:r>
              <a:rPr lang="en-US" dirty="0"/>
              <a:t>Linked the empire, used relay runners</a:t>
            </a:r>
          </a:p>
          <a:p>
            <a:r>
              <a:rPr lang="en-US" dirty="0" smtClean="0"/>
              <a:t>Mountains</a:t>
            </a:r>
            <a:endParaRPr lang="en-US" dirty="0"/>
          </a:p>
          <a:p>
            <a:pPr lvl="1"/>
            <a:r>
              <a:rPr lang="en-US" dirty="0"/>
              <a:t>Terrace farming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018" y="1911738"/>
            <a:ext cx="2817028" cy="4946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62" y="4076888"/>
            <a:ext cx="4024359" cy="26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Wealthy &amp; stable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ROADS!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Surgery</a:t>
            </a:r>
          </a:p>
          <a:p>
            <a:r>
              <a:rPr lang="en-US" dirty="0" smtClean="0"/>
              <a:t>Kept records using </a:t>
            </a:r>
            <a:r>
              <a:rPr lang="en-US" dirty="0" err="1" smtClean="0"/>
              <a:t>quipas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Knotted string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11" y="4413489"/>
            <a:ext cx="3507873" cy="2444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47" y="1854959"/>
            <a:ext cx="2150450" cy="39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Southern Mexico &amp; Central America</a:t>
            </a:r>
          </a:p>
          <a:p>
            <a:r>
              <a:rPr lang="en-US" dirty="0" smtClean="0"/>
              <a:t>Mountains </a:t>
            </a:r>
          </a:p>
          <a:p>
            <a:r>
              <a:rPr lang="en-US" dirty="0" smtClean="0"/>
              <a:t>Plains </a:t>
            </a:r>
          </a:p>
          <a:p>
            <a:r>
              <a:rPr lang="en-US" dirty="0" smtClean="0"/>
              <a:t>Gulf of Mexico &amp; Pacific Ocean </a:t>
            </a:r>
          </a:p>
          <a:p>
            <a:r>
              <a:rPr lang="en-US" dirty="0" smtClean="0"/>
              <a:t>Rain forests</a:t>
            </a:r>
          </a:p>
          <a:p>
            <a:pPr lvl="1"/>
            <a:r>
              <a:rPr lang="en-US" dirty="0" smtClean="0"/>
              <a:t>Slash &amp; burn agriculture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8" y="4006656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Cultures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Maya</a:t>
            </a:r>
          </a:p>
          <a:p>
            <a:r>
              <a:rPr lang="en-US" dirty="0" smtClean="0"/>
              <a:t>Aztec</a:t>
            </a:r>
          </a:p>
          <a:p>
            <a:r>
              <a:rPr lang="en-US" dirty="0" smtClean="0"/>
              <a:t>Inca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4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300 CE – 900 CE </a:t>
            </a:r>
          </a:p>
          <a:p>
            <a:r>
              <a:rPr lang="en-US" dirty="0"/>
              <a:t>City-states</a:t>
            </a:r>
          </a:p>
          <a:p>
            <a:r>
              <a:rPr lang="en-US" dirty="0"/>
              <a:t>Yucatan Peninsula (Mexico &amp; Central America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48" y="3418732"/>
            <a:ext cx="5104299" cy="320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45" y="228600"/>
            <a:ext cx="86623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geography affect life in Maya?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Plains = Agriculture</a:t>
            </a:r>
          </a:p>
          <a:p>
            <a:pPr lvl="1"/>
            <a:r>
              <a:rPr lang="en-US" dirty="0" smtClean="0"/>
              <a:t>Irrigation systems </a:t>
            </a:r>
          </a:p>
          <a:p>
            <a:pPr lvl="1"/>
            <a:r>
              <a:rPr lang="en-US" dirty="0" smtClean="0"/>
              <a:t>Grew: corn, beans, squash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Peninsula = Trade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321" y="2111799"/>
            <a:ext cx="2668145" cy="36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Writing system – pictograms </a:t>
            </a:r>
          </a:p>
          <a:p>
            <a:r>
              <a:rPr lang="en-US" dirty="0" smtClean="0"/>
              <a:t>365</a:t>
            </a:r>
            <a:r>
              <a:rPr lang="en-US" dirty="0"/>
              <a:t>-day calendar</a:t>
            </a:r>
          </a:p>
          <a:p>
            <a:r>
              <a:rPr lang="en-US" dirty="0"/>
              <a:t>Numbering system including zero </a:t>
            </a:r>
          </a:p>
          <a:p>
            <a:r>
              <a:rPr lang="en-US" dirty="0"/>
              <a:t>Pyramid-shaped temples with steps </a:t>
            </a:r>
          </a:p>
          <a:p>
            <a:pPr lvl="1"/>
            <a:r>
              <a:rPr lang="en-US" dirty="0"/>
              <a:t>Tallest buildings in America until 1903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37" y="4283936"/>
            <a:ext cx="3508578" cy="241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64" y="4401250"/>
            <a:ext cx="3658631" cy="22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1200’s CE – 1521 CE</a:t>
            </a:r>
          </a:p>
          <a:p>
            <a:r>
              <a:rPr lang="en-US" dirty="0" smtClean="0"/>
              <a:t>Southern Mexico</a:t>
            </a:r>
          </a:p>
          <a:p>
            <a:r>
              <a:rPr lang="en-US" dirty="0" smtClean="0"/>
              <a:t>Capital – Tenochtitlan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44" y="3492518"/>
            <a:ext cx="4918780" cy="30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Strong, central government </a:t>
            </a:r>
          </a:p>
          <a:p>
            <a:r>
              <a:rPr lang="en-US" dirty="0" smtClean="0"/>
              <a:t>Aqueducts</a:t>
            </a:r>
            <a:r>
              <a:rPr lang="en-US" dirty="0"/>
              <a:t>, </a:t>
            </a:r>
            <a:r>
              <a:rPr lang="en-US" dirty="0" smtClean="0"/>
              <a:t>causeways (road over water)</a:t>
            </a:r>
          </a:p>
          <a:p>
            <a:r>
              <a:rPr lang="en-US" dirty="0"/>
              <a:t>Large temples, human sacrifice </a:t>
            </a:r>
          </a:p>
          <a:p>
            <a:r>
              <a:rPr lang="en-US" dirty="0"/>
              <a:t>Large stone carvings, colorful </a:t>
            </a:r>
            <a:r>
              <a:rPr lang="en-US" dirty="0" smtClean="0"/>
              <a:t>paintings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95" y="3881146"/>
            <a:ext cx="5555256" cy="2929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15" y="162573"/>
            <a:ext cx="1998986" cy="28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1400’s CE </a:t>
            </a:r>
          </a:p>
          <a:p>
            <a:r>
              <a:rPr lang="en-US" dirty="0" smtClean="0"/>
              <a:t>Pacific Coast of South America</a:t>
            </a:r>
          </a:p>
          <a:p>
            <a:r>
              <a:rPr lang="en-US" dirty="0" smtClean="0"/>
              <a:t>Capital – Cuzco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485" y="3637364"/>
            <a:ext cx="5090952" cy="29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35</TotalTime>
  <Words>191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Mesoamerica</vt:lpstr>
      <vt:lpstr>Geography </vt:lpstr>
      <vt:lpstr>3 MAJOR Cultures </vt:lpstr>
      <vt:lpstr>Maya </vt:lpstr>
      <vt:lpstr>How did geography affect life in Maya?</vt:lpstr>
      <vt:lpstr>Mayan Contributions</vt:lpstr>
      <vt:lpstr>Aztec</vt:lpstr>
      <vt:lpstr>Aztec Contributions</vt:lpstr>
      <vt:lpstr>Inca </vt:lpstr>
      <vt:lpstr>How did geography affect life in Inca?</vt:lpstr>
      <vt:lpstr>Incan Contributions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Lindsay Lyons</dc:creator>
  <cp:lastModifiedBy>Lindsay Lyons</cp:lastModifiedBy>
  <cp:revision>5</cp:revision>
  <dcterms:created xsi:type="dcterms:W3CDTF">2012-10-30T16:42:55Z</dcterms:created>
  <dcterms:modified xsi:type="dcterms:W3CDTF">2012-12-18T00:07:00Z</dcterms:modified>
</cp:coreProperties>
</file>