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7" r:id="rId1"/>
  </p:sldMasterIdLst>
  <p:notesMasterIdLst>
    <p:notesMasterId r:id="rId20"/>
  </p:notesMasterIdLst>
  <p:sldIdLst>
    <p:sldId id="275" r:id="rId2"/>
    <p:sldId id="276" r:id="rId3"/>
    <p:sldId id="277" r:id="rId4"/>
    <p:sldId id="282" r:id="rId5"/>
    <p:sldId id="283" r:id="rId6"/>
    <p:sldId id="279" r:id="rId7"/>
    <p:sldId id="280" r:id="rId8"/>
    <p:sldId id="281" r:id="rId9"/>
    <p:sldId id="256" r:id="rId10"/>
    <p:sldId id="257" r:id="rId11"/>
    <p:sldId id="258" r:id="rId12"/>
    <p:sldId id="259" r:id="rId13"/>
    <p:sldId id="260" r:id="rId14"/>
    <p:sldId id="274" r:id="rId15"/>
    <p:sldId id="265" r:id="rId16"/>
    <p:sldId id="284" r:id="rId17"/>
    <p:sldId id="266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120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CD702-BD7F-5048-8C99-72627F90C582}" type="datetimeFigureOut">
              <a:rPr lang="en-US" smtClean="0"/>
              <a:t>12/6/12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5D831-D0FF-0C4C-99DA-28FBBD98A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54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Stabilized Silk Road </a:t>
            </a:r>
          </a:p>
          <a:p>
            <a:r>
              <a:rPr lang="en-US" dirty="0" smtClean="0"/>
              <a:t>Raped the women </a:t>
            </a:r>
          </a:p>
          <a:p>
            <a:pPr lvl="1"/>
            <a:r>
              <a:rPr lang="en-US" dirty="0" smtClean="0"/>
              <a:t>16 million descendants living today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5D831-D0FF-0C4C-99DA-28FBBD98A2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70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"a maiden bearing a nugget of gold on her head could wander safely throughout the realm.”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5D831-D0FF-0C4C-99DA-28FBBD98A2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30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www.pbs.org</a:t>
            </a:r>
            <a:r>
              <a:rPr lang="en-US" dirty="0" smtClean="0"/>
              <a:t>/</a:t>
            </a:r>
            <a:r>
              <a:rPr lang="en-US" dirty="0" err="1" smtClean="0"/>
              <a:t>muhammad</a:t>
            </a:r>
            <a:r>
              <a:rPr lang="en-US" dirty="0" smtClean="0"/>
              <a:t>/video/</a:t>
            </a:r>
            <a:r>
              <a:rPr lang="en-US" dirty="0" err="1" smtClean="0"/>
              <a:t>quicktime</a:t>
            </a:r>
            <a:r>
              <a:rPr lang="en-US" dirty="0" smtClean="0"/>
              <a:t>/56k/ma_women16x9.mov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5D831-D0FF-0C4C-99DA-28FBBD98A2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32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0EE8F44-2C82-A742-95B7-D1F39A692320}" type="datetimeFigureOut">
              <a:rPr lang="en-US" smtClean="0"/>
              <a:t>12/6/12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DCC910-A939-A04F-8C8A-D3BBD140853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8F44-2C82-A742-95B7-D1F39A692320}" type="datetimeFigureOut">
              <a:rPr lang="en-US" smtClean="0"/>
              <a:t>12/6/12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CC910-A939-A04F-8C8A-D3BBD1408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0EE8F44-2C82-A742-95B7-D1F39A692320}" type="datetimeFigureOut">
              <a:rPr lang="en-US" smtClean="0"/>
              <a:t>12/6/12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7DCC910-A939-A04F-8C8A-D3BBD140853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8F44-2C82-A742-95B7-D1F39A692320}" type="datetimeFigureOut">
              <a:rPr lang="en-US" smtClean="0"/>
              <a:t>12/6/12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DCC910-A939-A04F-8C8A-D3BBD14085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8F44-2C82-A742-95B7-D1F39A692320}" type="datetimeFigureOut">
              <a:rPr lang="en-US" smtClean="0"/>
              <a:t>12/6/12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7DCC910-A939-A04F-8C8A-D3BBD140853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0EE8F44-2C82-A742-95B7-D1F39A692320}" type="datetimeFigureOut">
              <a:rPr lang="en-US" smtClean="0"/>
              <a:t>12/6/12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7DCC910-A939-A04F-8C8A-D3BBD140853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0EE8F44-2C82-A742-95B7-D1F39A692320}" type="datetimeFigureOut">
              <a:rPr lang="en-US" smtClean="0"/>
              <a:t>12/6/12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7DCC910-A939-A04F-8C8A-D3BBD140853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8F44-2C82-A742-95B7-D1F39A692320}" type="datetimeFigureOut">
              <a:rPr lang="en-US" smtClean="0"/>
              <a:t>12/6/12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DCC910-A939-A04F-8C8A-D3BBD1408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8F44-2C82-A742-95B7-D1F39A692320}" type="datetimeFigureOut">
              <a:rPr lang="en-US" smtClean="0"/>
              <a:t>12/6/12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DCC910-A939-A04F-8C8A-D3BBD14085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8F44-2C82-A742-95B7-D1F39A692320}" type="datetimeFigureOut">
              <a:rPr lang="en-US" smtClean="0"/>
              <a:t>12/6/12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DCC910-A939-A04F-8C8A-D3BBD140853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0EE8F44-2C82-A742-95B7-D1F39A692320}" type="datetimeFigureOut">
              <a:rPr lang="en-US" smtClean="0"/>
              <a:t>12/6/12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7DCC910-A939-A04F-8C8A-D3BBD140853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EE8F44-2C82-A742-95B7-D1F39A692320}" type="datetimeFigureOut">
              <a:rPr lang="en-US" smtClean="0"/>
              <a:t>12/6/12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7DCC910-A939-A04F-8C8A-D3BBD14085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voanews.com/content/new-documentary-shows-how-islam-empowers-women/1555927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Mongol empire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GLOBAL 1</a:t>
            </a:r>
          </a:p>
          <a:p>
            <a:r>
              <a:rPr lang="en-US" dirty="0" smtClean="0"/>
              <a:t>MS. LYONS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348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700’S-800’S C.E. </a:t>
            </a:r>
          </a:p>
          <a:p>
            <a:r>
              <a:rPr lang="en-US" dirty="0" smtClean="0"/>
              <a:t>Started in Saudi Arabia</a:t>
            </a:r>
          </a:p>
          <a:p>
            <a:r>
              <a:rPr lang="en-US" dirty="0" smtClean="0"/>
              <a:t>Spread to 3 continents</a:t>
            </a:r>
          </a:p>
          <a:p>
            <a:pPr lvl="1"/>
            <a:r>
              <a:rPr lang="en-US" dirty="0" smtClean="0"/>
              <a:t>Mediterranean &amp; Arabian Seas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457" y="3697324"/>
            <a:ext cx="5337095" cy="301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37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did the Islamic Empire get so big?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Strong armies</a:t>
            </a:r>
          </a:p>
          <a:p>
            <a:pPr lvl="1"/>
            <a:r>
              <a:rPr lang="en-US" dirty="0" smtClean="0"/>
              <a:t>Horses &amp; camels </a:t>
            </a:r>
          </a:p>
          <a:p>
            <a:r>
              <a:rPr lang="en-US" dirty="0" smtClean="0"/>
              <a:t>Common language</a:t>
            </a:r>
          </a:p>
          <a:p>
            <a:pPr lvl="1"/>
            <a:r>
              <a:rPr lang="en-US" dirty="0" smtClean="0"/>
              <a:t>Arabic </a:t>
            </a:r>
          </a:p>
          <a:p>
            <a:r>
              <a:rPr lang="en-US" dirty="0" smtClean="0"/>
              <a:t>Treated conquered people fairly </a:t>
            </a:r>
          </a:p>
          <a:p>
            <a:pPr lvl="1"/>
            <a:r>
              <a:rPr lang="en-US" dirty="0" smtClean="0"/>
              <a:t>Didn’t rebel, stayed united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518" y="4219887"/>
            <a:ext cx="3209530" cy="246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99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Diffusion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Blended Arab, Persian, Egyptian, European cultures</a:t>
            </a:r>
          </a:p>
          <a:p>
            <a:r>
              <a:rPr lang="en-US" dirty="0" smtClean="0"/>
              <a:t>Borrowed domes &amp; arches from Byzantine Empire </a:t>
            </a:r>
          </a:p>
          <a:p>
            <a:pPr lvl="1"/>
            <a:r>
              <a:rPr lang="en-US" dirty="0" smtClean="0"/>
              <a:t>TRADING increases cultural diffusion!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517" y="3621600"/>
            <a:ext cx="4203792" cy="291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83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531352" cy="52578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Islam </a:t>
            </a:r>
          </a:p>
          <a:p>
            <a:r>
              <a:rPr lang="en-US" dirty="0"/>
              <a:t>Sharia </a:t>
            </a:r>
            <a:r>
              <a:rPr lang="en-US" dirty="0" smtClean="0"/>
              <a:t>law</a:t>
            </a:r>
          </a:p>
          <a:p>
            <a:pPr lvl="1"/>
            <a:r>
              <a:rPr lang="en-US" dirty="0"/>
              <a:t>Based on the Qur’an 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EXAMPLES OF LAWS:</a:t>
            </a:r>
          </a:p>
          <a:p>
            <a:r>
              <a:rPr lang="en-US" dirty="0" smtClean="0"/>
              <a:t>A </a:t>
            </a:r>
            <a:r>
              <a:rPr lang="en-US" dirty="0"/>
              <a:t>Muslim will be forgiven for murder </a:t>
            </a:r>
            <a:r>
              <a:rPr lang="en-US" dirty="0" smtClean="0"/>
              <a:t>of a non-Muslim.</a:t>
            </a:r>
          </a:p>
          <a:p>
            <a:r>
              <a:rPr lang="en-US" dirty="0" smtClean="0"/>
              <a:t>Death </a:t>
            </a:r>
            <a:r>
              <a:rPr lang="en-US" dirty="0"/>
              <a:t>by </a:t>
            </a:r>
            <a:r>
              <a:rPr lang="en-US" dirty="0" smtClean="0"/>
              <a:t>stoning for adultery or prostitution</a:t>
            </a:r>
          </a:p>
          <a:p>
            <a:r>
              <a:rPr lang="en-US" dirty="0" smtClean="0"/>
              <a:t>Chop off hand for stealing</a:t>
            </a:r>
          </a:p>
          <a:p>
            <a:endParaRPr lang="en-US" dirty="0"/>
          </a:p>
          <a:p>
            <a:r>
              <a:rPr lang="en-US" u="sng" dirty="0" smtClean="0"/>
              <a:t>NOTE</a:t>
            </a:r>
            <a:r>
              <a:rPr lang="en-US" dirty="0" smtClean="0"/>
              <a:t>: veiling women is not from the Qur’an – it came from the Byzantines &amp; Persians.  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208" y="392380"/>
            <a:ext cx="3636926" cy="272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35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in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28152" cy="4495800"/>
          </a:xfrm>
        </p:spPr>
        <p:txBody>
          <a:bodyPr>
            <a:normAutofit fontScale="92500"/>
          </a:bodyPr>
          <a:lstStyle/>
          <a:p>
            <a:r>
              <a:rPr lang="en-US" dirty="0"/>
              <a:t>Improved the status of women </a:t>
            </a:r>
            <a:r>
              <a:rPr lang="en-US" dirty="0" smtClean="0"/>
              <a:t>at the time</a:t>
            </a:r>
            <a:endParaRPr lang="en-US" dirty="0"/>
          </a:p>
          <a:p>
            <a:r>
              <a:rPr lang="en-US" dirty="0" smtClean="0"/>
              <a:t>Muhammad's 1</a:t>
            </a:r>
            <a:r>
              <a:rPr lang="en-US" baseline="30000" dirty="0" smtClean="0"/>
              <a:t>st</a:t>
            </a:r>
            <a:r>
              <a:rPr lang="en-US" dirty="0" smtClean="0"/>
              <a:t> wife was his boss &amp; she proposed to him</a:t>
            </a:r>
          </a:p>
          <a:p>
            <a:r>
              <a:rPr lang="en-US" dirty="0" smtClean="0"/>
              <a:t>Islam made it illegal to bury </a:t>
            </a:r>
            <a:r>
              <a:rPr lang="en-US" dirty="0"/>
              <a:t>alive unwanted female </a:t>
            </a:r>
            <a:r>
              <a:rPr lang="en-US" dirty="0" smtClean="0"/>
              <a:t>babies</a:t>
            </a:r>
          </a:p>
          <a:p>
            <a:r>
              <a:rPr lang="en-US" dirty="0" smtClean="0"/>
              <a:t>Encouraged females to get an education</a:t>
            </a:r>
          </a:p>
          <a:p>
            <a:r>
              <a:rPr lang="en-US" dirty="0" smtClean="0"/>
              <a:t>Gave </a:t>
            </a:r>
            <a:r>
              <a:rPr lang="en-US" dirty="0"/>
              <a:t>women the right to own and inherit </a:t>
            </a:r>
            <a:r>
              <a:rPr lang="en-US" dirty="0" smtClean="0"/>
              <a:t>property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>
                <a:hlinkClick r:id="rId3"/>
              </a:rPr>
              <a:t>http://www.voanews.com/content/new-documentary-shows-how-islam-empowers-women/1555927.html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081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The </a:t>
            </a:r>
            <a:r>
              <a:rPr lang="en-US" i="1" dirty="0"/>
              <a:t>Thousand and One Nights </a:t>
            </a:r>
            <a:endParaRPr lang="en-US" i="1" dirty="0" smtClean="0"/>
          </a:p>
          <a:p>
            <a:pPr lvl="1"/>
            <a:r>
              <a:rPr lang="en-US" dirty="0" smtClean="0"/>
              <a:t>Includes </a:t>
            </a:r>
            <a:r>
              <a:rPr lang="en-US" i="1" dirty="0"/>
              <a:t>Aladdin and His Magic </a:t>
            </a:r>
            <a:r>
              <a:rPr lang="en-US" i="1" dirty="0" smtClean="0"/>
              <a:t>Lamp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773" y="3132799"/>
            <a:ext cx="3344201" cy="334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21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Calligraphy </a:t>
            </a:r>
          </a:p>
          <a:p>
            <a:r>
              <a:rPr lang="en-US" dirty="0" smtClean="0"/>
              <a:t>Geometric art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281" y="3826029"/>
            <a:ext cx="2972919" cy="2744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43" y="3826029"/>
            <a:ext cx="3530979" cy="2648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2108" y="246316"/>
            <a:ext cx="5033940" cy="327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63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Created algebra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413" y="2626983"/>
            <a:ext cx="5817149" cy="346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01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84104"/>
          </a:xfrm>
        </p:spPr>
        <p:txBody>
          <a:bodyPr>
            <a:normAutofit/>
          </a:bodyPr>
          <a:lstStyle/>
          <a:p>
            <a:r>
              <a:rPr lang="en-US" dirty="0" smtClean="0"/>
              <a:t>Medical encyclopedias</a:t>
            </a:r>
          </a:p>
          <a:p>
            <a:r>
              <a:rPr lang="en-US" dirty="0" smtClean="0"/>
              <a:t>Calculated circumference of the Earth </a:t>
            </a:r>
          </a:p>
          <a:p>
            <a:r>
              <a:rPr lang="en-US" dirty="0" smtClean="0"/>
              <a:t>First Emergency Rooms </a:t>
            </a:r>
          </a:p>
          <a:p>
            <a:r>
              <a:rPr lang="en-US" dirty="0" smtClean="0"/>
              <a:t>First to put sugar in medicine so people will take 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482" y="3895063"/>
            <a:ext cx="3810533" cy="278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17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1200 CE </a:t>
            </a:r>
          </a:p>
          <a:p>
            <a:r>
              <a:rPr lang="en-US" dirty="0" smtClean="0"/>
              <a:t>Central Asia </a:t>
            </a:r>
          </a:p>
          <a:p>
            <a:pPr marL="365760" lvl="1" indent="0">
              <a:buNone/>
            </a:pPr>
            <a:r>
              <a:rPr lang="en-US" dirty="0" smtClean="0"/>
              <a:t>Russia, Eastern Europe, China, India, Middle East</a:t>
            </a:r>
          </a:p>
          <a:p>
            <a:r>
              <a:rPr lang="en-US" dirty="0" smtClean="0"/>
              <a:t>Biggest empire ever </a:t>
            </a:r>
          </a:p>
          <a:p>
            <a:pPr lvl="1"/>
            <a:r>
              <a:rPr lang="en-US" dirty="0" smtClean="0"/>
              <a:t>not counting the British during imperialism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046" y="4252229"/>
            <a:ext cx="3604001" cy="230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80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did they build their empire?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Nomadic tribe </a:t>
            </a:r>
          </a:p>
          <a:p>
            <a:r>
              <a:rPr lang="en-US" dirty="0" smtClean="0"/>
              <a:t>Warriors – shot arrows from horseback</a:t>
            </a:r>
          </a:p>
          <a:p>
            <a:r>
              <a:rPr lang="en-US" dirty="0" smtClean="0"/>
              <a:t>Technology (cannons from China) </a:t>
            </a:r>
          </a:p>
          <a:p>
            <a:r>
              <a:rPr lang="en-US" dirty="0" smtClean="0"/>
              <a:t>Tolerant rulers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871" y="3456167"/>
            <a:ext cx="4681177" cy="311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23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Genghis Khan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531352" cy="4999565"/>
          </a:xfrm>
        </p:spPr>
        <p:txBody>
          <a:bodyPr>
            <a:normAutofit/>
          </a:bodyPr>
          <a:lstStyle/>
          <a:p>
            <a:r>
              <a:rPr lang="en-US" dirty="0" smtClean="0"/>
              <a:t>1162-1227</a:t>
            </a:r>
          </a:p>
          <a:p>
            <a:r>
              <a:rPr lang="en-US" dirty="0" smtClean="0"/>
              <a:t>Born with </a:t>
            </a:r>
            <a:r>
              <a:rPr lang="en-US" dirty="0"/>
              <a:t>blood </a:t>
            </a:r>
            <a:r>
              <a:rPr lang="en-US" dirty="0" smtClean="0"/>
              <a:t>clot </a:t>
            </a:r>
            <a:r>
              <a:rPr lang="en-US" dirty="0"/>
              <a:t>in his </a:t>
            </a:r>
            <a:r>
              <a:rPr lang="en-US" dirty="0" smtClean="0"/>
              <a:t>fist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a sign he would be a </a:t>
            </a:r>
            <a:r>
              <a:rPr lang="en-US" dirty="0"/>
              <a:t>great </a:t>
            </a:r>
            <a:r>
              <a:rPr lang="en-US" dirty="0" smtClean="0"/>
              <a:t>leader</a:t>
            </a:r>
            <a:endParaRPr lang="en-US" dirty="0"/>
          </a:p>
          <a:p>
            <a:r>
              <a:rPr lang="en-US" dirty="0" smtClean="0"/>
              <a:t>Re-named himself: “</a:t>
            </a:r>
            <a:r>
              <a:rPr lang="en-US" dirty="0"/>
              <a:t>Universal </a:t>
            </a:r>
            <a:r>
              <a:rPr lang="en-US" dirty="0" smtClean="0"/>
              <a:t>Ruler”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Killed most people he </a:t>
            </a:r>
            <a:r>
              <a:rPr lang="en-US" dirty="0" smtClean="0"/>
              <a:t>conquered</a:t>
            </a:r>
          </a:p>
          <a:p>
            <a:r>
              <a:rPr lang="en-US" dirty="0" smtClean="0"/>
              <a:t>Mongols couldn’t read/write</a:t>
            </a:r>
          </a:p>
          <a:p>
            <a:r>
              <a:rPr lang="en-US" dirty="0" smtClean="0"/>
              <a:t>Mongols had no strong government </a:t>
            </a:r>
          </a:p>
        </p:txBody>
      </p:sp>
    </p:spTree>
    <p:extLst>
      <p:ext uri="{BB962C8B-B14F-4D97-AF65-F5344CB8AC3E}">
        <p14:creationId xmlns:p14="http://schemas.microsoft.com/office/powerpoint/2010/main" val="3347739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Kublai Khan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54600"/>
          </a:xfrm>
        </p:spPr>
        <p:txBody>
          <a:bodyPr>
            <a:normAutofit/>
          </a:bodyPr>
          <a:lstStyle/>
          <a:p>
            <a:r>
              <a:rPr lang="en-US" dirty="0" smtClean="0"/>
              <a:t>1215-1294</a:t>
            </a:r>
          </a:p>
          <a:p>
            <a:r>
              <a:rPr lang="en-US" dirty="0"/>
              <a:t>S</a:t>
            </a:r>
            <a:r>
              <a:rPr lang="en-US" dirty="0" smtClean="0"/>
              <a:t>on of Genghis Khan </a:t>
            </a:r>
          </a:p>
          <a:p>
            <a:r>
              <a:rPr lang="en-US" dirty="0" smtClean="0"/>
              <a:t>Called: Wise Khan</a:t>
            </a:r>
          </a:p>
          <a:p>
            <a:r>
              <a:rPr lang="en-US" dirty="0"/>
              <a:t>Kind to people conquered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Took over China during the Song Dynasty</a:t>
            </a:r>
          </a:p>
          <a:p>
            <a:pPr lvl="1"/>
            <a:r>
              <a:rPr lang="en-US" dirty="0" smtClean="0"/>
              <a:t>Learned about government from Confucian scholars</a:t>
            </a:r>
          </a:p>
          <a:p>
            <a:pPr lvl="1"/>
            <a:r>
              <a:rPr lang="en-US" dirty="0" smtClean="0"/>
              <a:t>United China</a:t>
            </a:r>
          </a:p>
          <a:p>
            <a:pPr lvl="1"/>
            <a:r>
              <a:rPr lang="en-US" dirty="0" smtClean="0"/>
              <a:t>Called his rule “Yuan Dynasty” </a:t>
            </a:r>
          </a:p>
        </p:txBody>
      </p:sp>
    </p:spTree>
    <p:extLst>
      <p:ext uri="{BB962C8B-B14F-4D97-AF65-F5344CB8AC3E}">
        <p14:creationId xmlns:p14="http://schemas.microsoft.com/office/powerpoint/2010/main" val="3421300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Mongols influence 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Showed them absolute government </a:t>
            </a:r>
          </a:p>
          <a:p>
            <a:pPr lvl="1"/>
            <a:r>
              <a:rPr lang="en-US" dirty="0" smtClean="0"/>
              <a:t>100% control</a:t>
            </a:r>
          </a:p>
          <a:p>
            <a:r>
              <a:rPr lang="en-US" dirty="0" smtClean="0"/>
              <a:t>Isolated Russia from Western Europe</a:t>
            </a:r>
          </a:p>
          <a:p>
            <a:pPr lvl="1"/>
            <a:r>
              <a:rPr lang="en-US" dirty="0" smtClean="0"/>
              <a:t>Cut off from lots of arts &amp; science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864" y="3598796"/>
            <a:ext cx="2816184" cy="29945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268" y="3771742"/>
            <a:ext cx="3950294" cy="282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70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Pax</a:t>
            </a:r>
            <a:r>
              <a:rPr lang="en-US" dirty="0" smtClean="0"/>
              <a:t> Mongolia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Stable, connected East &amp; </a:t>
            </a:r>
            <a:r>
              <a:rPr lang="en-US" dirty="0" smtClean="0"/>
              <a:t>West: good for </a:t>
            </a:r>
            <a:r>
              <a:rPr lang="en-US" dirty="0"/>
              <a:t>t</a:t>
            </a:r>
            <a:r>
              <a:rPr lang="en-US" dirty="0" smtClean="0"/>
              <a:t>rade</a:t>
            </a:r>
          </a:p>
          <a:p>
            <a:r>
              <a:rPr lang="en-US" dirty="0" smtClean="0"/>
              <a:t>Silk Road exchanged: </a:t>
            </a:r>
          </a:p>
          <a:p>
            <a:pPr lvl="1"/>
            <a:r>
              <a:rPr lang="en-US" dirty="0" smtClean="0"/>
              <a:t>Gunpowder</a:t>
            </a:r>
          </a:p>
          <a:p>
            <a:pPr lvl="1"/>
            <a:r>
              <a:rPr lang="en-US" dirty="0" smtClean="0"/>
              <a:t>Porcelain </a:t>
            </a:r>
          </a:p>
          <a:p>
            <a:pPr lvl="1"/>
            <a:r>
              <a:rPr lang="en-US" dirty="0" smtClean="0"/>
              <a:t>Papermaking technology</a:t>
            </a:r>
          </a:p>
          <a:p>
            <a:r>
              <a:rPr lang="en-US" dirty="0" smtClean="0"/>
              <a:t>Cultural diffusion! </a:t>
            </a:r>
          </a:p>
          <a:p>
            <a:pPr lvl="1"/>
            <a:r>
              <a:rPr lang="en-US" dirty="0" smtClean="0"/>
              <a:t>Explorers came to Mongol courts!</a:t>
            </a:r>
          </a:p>
          <a:p>
            <a:pPr lvl="2"/>
            <a:r>
              <a:rPr lang="en-US" dirty="0" smtClean="0"/>
              <a:t>Marco Polo (Italy) </a:t>
            </a:r>
          </a:p>
          <a:p>
            <a:pPr lvl="2"/>
            <a:r>
              <a:rPr lang="en-US" dirty="0" err="1" smtClean="0"/>
              <a:t>Ibn</a:t>
            </a:r>
            <a:r>
              <a:rPr lang="en-US" dirty="0" smtClean="0"/>
              <a:t> Battuta (Morocco)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694" y="2346272"/>
            <a:ext cx="4509305" cy="215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05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of the Mongol Empire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Too much land to control </a:t>
            </a:r>
          </a:p>
          <a:p>
            <a:pPr lvl="1"/>
            <a:r>
              <a:rPr lang="en-US" dirty="0" smtClean="0"/>
              <a:t>Weak government </a:t>
            </a:r>
          </a:p>
          <a:p>
            <a:r>
              <a:rPr lang="en-US" dirty="0" smtClean="0"/>
              <a:t>Strong leaders died </a:t>
            </a:r>
          </a:p>
          <a:p>
            <a:r>
              <a:rPr lang="en-US" dirty="0" smtClean="0"/>
              <a:t>China &amp; other countries wanted independence</a:t>
            </a:r>
          </a:p>
          <a:p>
            <a:pPr lvl="1"/>
            <a:r>
              <a:rPr lang="en-US" dirty="0" smtClean="0"/>
              <a:t>Rebelled against their </a:t>
            </a:r>
            <a:r>
              <a:rPr lang="en-US" smtClean="0"/>
              <a:t>Mongol rulers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168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ISLAMIC EMPIRE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GLOBAL 1</a:t>
            </a:r>
          </a:p>
          <a:p>
            <a:r>
              <a:rPr lang="en-US" dirty="0" smtClean="0"/>
              <a:t>MS. LYONS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4449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359</TotalTime>
  <Words>526</Words>
  <Application>Microsoft Macintosh PowerPoint</Application>
  <PresentationFormat>On-screen Show (4:3)</PresentationFormat>
  <Paragraphs>114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Median</vt:lpstr>
      <vt:lpstr>Mongol empire</vt:lpstr>
      <vt:lpstr>Geography </vt:lpstr>
      <vt:lpstr>How did they build their empire? </vt:lpstr>
      <vt:lpstr>1. Genghis Khan </vt:lpstr>
      <vt:lpstr>2. Kublai Khan </vt:lpstr>
      <vt:lpstr>Mongols influence Russia</vt:lpstr>
      <vt:lpstr>Pax Mongolia </vt:lpstr>
      <vt:lpstr>Fall of the Mongol Empire </vt:lpstr>
      <vt:lpstr>ISLAMIC EMPIRE </vt:lpstr>
      <vt:lpstr>Geography</vt:lpstr>
      <vt:lpstr>How did the Islamic Empire get so big?</vt:lpstr>
      <vt:lpstr>Cultural Diffusion  </vt:lpstr>
      <vt:lpstr>Religion </vt:lpstr>
      <vt:lpstr>Women in Islam</vt:lpstr>
      <vt:lpstr>Literature</vt:lpstr>
      <vt:lpstr>Art</vt:lpstr>
      <vt:lpstr>Math </vt:lpstr>
      <vt:lpstr>Science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ISLAMIC EMPIRE </dc:title>
  <dc:subject/>
  <dc:creator>Lindsay Lyons</dc:creator>
  <cp:keywords/>
  <dc:description/>
  <cp:lastModifiedBy>Lindsay Lyons</cp:lastModifiedBy>
  <cp:revision>29</cp:revision>
  <dcterms:created xsi:type="dcterms:W3CDTF">2012-10-30T15:41:24Z</dcterms:created>
  <dcterms:modified xsi:type="dcterms:W3CDTF">2012-12-06T20:58:32Z</dcterms:modified>
  <cp:category/>
</cp:coreProperties>
</file>