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5"/>
  </p:notesMasterIdLst>
  <p:sldIdLst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wner:Documents:GILPP:CTT%20Global%209%20:Learning%20Journal%20Poi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Sheet1!$C$37:$Y$37</c:f>
              <c:numCache>
                <c:formatCode>General</c:formatCode>
                <c:ptCount val="23"/>
                <c:pt idx="0" formatCode="0">
                  <c:v>70.0</c:v>
                </c:pt>
                <c:pt idx="1">
                  <c:v>86.0</c:v>
                </c:pt>
                <c:pt idx="2">
                  <c:v>66.5</c:v>
                </c:pt>
                <c:pt idx="3">
                  <c:v>79.0</c:v>
                </c:pt>
                <c:pt idx="4">
                  <c:v>43.0</c:v>
                </c:pt>
                <c:pt idx="5">
                  <c:v>77.5</c:v>
                </c:pt>
                <c:pt idx="6">
                  <c:v>78.5</c:v>
                </c:pt>
                <c:pt idx="7">
                  <c:v>93.5</c:v>
                </c:pt>
                <c:pt idx="8">
                  <c:v>37.0</c:v>
                </c:pt>
                <c:pt idx="9">
                  <c:v>66.5</c:v>
                </c:pt>
                <c:pt idx="10">
                  <c:v>65.5</c:v>
                </c:pt>
                <c:pt idx="11">
                  <c:v>81.0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627544"/>
        <c:axId val="-2084864408"/>
      </c:lineChart>
      <c:catAx>
        <c:axId val="-2086627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4864408"/>
        <c:crosses val="autoZero"/>
        <c:auto val="1"/>
        <c:lblAlgn val="ctr"/>
        <c:lblOffset val="100"/>
        <c:noMultiLvlLbl val="0"/>
      </c:catAx>
      <c:valAx>
        <c:axId val="-20848644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2086627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481627296588"/>
          <c:y val="0.453511592300962"/>
          <c:w val="0.184185039370079"/>
          <c:h val="0.1300134878973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0BBFC-C2FC-8045-88E8-805BDCBBE7D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FD5F-53FB-0D4C-9EB9-F1C24D5B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Entire school uses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CFD5F-53FB-0D4C-9EB9-F1C24D5B96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passing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CFD5F-53FB-0D4C-9EB9-F1C24D5B9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84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92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51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35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3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88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9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43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83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50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6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E547809-7F6D-5B45-855D-2EF1DEFF4D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12/31/12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6D715A5-658B-1D44-9D52-AEB20B3A0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1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Lyons3@schools.nyc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" TargetMode="External"/><Relationship Id="rId3" Type="http://schemas.openxmlformats.org/officeDocument/2006/relationships/hyperlink" Target="http://www.tim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Game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/ Mr. </a:t>
            </a:r>
            <a:r>
              <a:rPr lang="en-US" dirty="0" err="1" smtClean="0"/>
              <a:t>Chacko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www.regentsprep.org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743" r="-46743"/>
          <a:stretch>
            <a:fillRect/>
          </a:stretch>
        </p:blipFill>
        <p:spPr>
          <a:xfrm>
            <a:off x="-1673440" y="2996951"/>
            <a:ext cx="7716837" cy="3388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03" y="3294221"/>
            <a:ext cx="4444392" cy="28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70" y="1321251"/>
            <a:ext cx="6942322" cy="5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38" y="1411044"/>
            <a:ext cx="6505124" cy="53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www.nysedregents.org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7203" r="-57203"/>
          <a:stretch>
            <a:fillRect/>
          </a:stretch>
        </p:blipFill>
        <p:spPr>
          <a:xfrm>
            <a:off x="273865" y="2819400"/>
            <a:ext cx="8886546" cy="3902306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6709663" y="4464034"/>
            <a:ext cx="987847" cy="55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3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13" y="1116945"/>
            <a:ext cx="6363277" cy="56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e-mail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LLyons3@schools.nyc.gov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OTHERS</a:t>
            </a:r>
          </a:p>
          <a:p>
            <a:r>
              <a:rPr lang="en-US" dirty="0" smtClean="0"/>
              <a:t>Don’t give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5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min warning (check classwork, answer Aim) </a:t>
            </a:r>
          </a:p>
        </p:txBody>
      </p:sp>
    </p:spTree>
    <p:extLst>
      <p:ext uri="{BB962C8B-B14F-4D97-AF65-F5344CB8AC3E}">
        <p14:creationId xmlns:p14="http://schemas.microsoft.com/office/powerpoint/2010/main" val="320064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statements </a:t>
            </a:r>
          </a:p>
          <a:p>
            <a:r>
              <a:rPr lang="en-US" dirty="0" smtClean="0"/>
              <a:t>Choose one corner &amp; stand there. </a:t>
            </a:r>
          </a:p>
          <a:p>
            <a:pPr lvl="1"/>
            <a:r>
              <a:rPr lang="en-US" dirty="0" smtClean="0"/>
              <a:t>STRONGLY AGREE</a:t>
            </a:r>
          </a:p>
          <a:p>
            <a:pPr lvl="1"/>
            <a:r>
              <a:rPr lang="en-US" dirty="0" smtClean="0"/>
              <a:t>AGREE</a:t>
            </a:r>
          </a:p>
          <a:p>
            <a:pPr lvl="1"/>
            <a:r>
              <a:rPr lang="en-US" dirty="0" smtClean="0"/>
              <a:t>DISAGREE</a:t>
            </a:r>
          </a:p>
          <a:p>
            <a:pPr lvl="1"/>
            <a:r>
              <a:rPr lang="en-US" dirty="0" smtClean="0"/>
              <a:t>STRONGLY DISAGREE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should be mandatory.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383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1</a:t>
            </a:r>
            <a:br>
              <a:rPr lang="en-US" dirty="0"/>
            </a:br>
            <a:r>
              <a:rPr lang="en-US" dirty="0" smtClean="0"/>
              <a:t>1/2/13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AIM:</a:t>
            </a:r>
            <a:r>
              <a:rPr lang="en-US" dirty="0"/>
              <a:t> </a:t>
            </a:r>
            <a:r>
              <a:rPr lang="en-US" dirty="0"/>
              <a:t>What will the </a:t>
            </a:r>
            <a:r>
              <a:rPr lang="en-US" dirty="0" smtClean="0"/>
              <a:t>classroom behavior &amp; curriculum look like for the rest of the year?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u="sng" dirty="0" smtClean="0"/>
              <a:t>DO </a:t>
            </a:r>
            <a:r>
              <a:rPr lang="en-US" b="1" u="sng" dirty="0"/>
              <a:t>NOW</a:t>
            </a:r>
            <a:r>
              <a:rPr lang="en-US" b="1" u="sng" dirty="0" smtClean="0"/>
              <a:t>:</a:t>
            </a:r>
            <a:r>
              <a:rPr lang="en-US" dirty="0" smtClean="0"/>
              <a:t> </a:t>
            </a:r>
            <a:r>
              <a:rPr lang="en-US" dirty="0"/>
              <a:t>Create a </a:t>
            </a:r>
            <a:r>
              <a:rPr lang="en-US" b="1" dirty="0"/>
              <a:t>New Year’s Resolution</a:t>
            </a:r>
            <a:r>
              <a:rPr lang="en-US" dirty="0"/>
              <a:t> for  Global Class.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*</a:t>
            </a:r>
            <a:r>
              <a:rPr lang="en-US" dirty="0" smtClean="0"/>
              <a:t>How </a:t>
            </a:r>
            <a:r>
              <a:rPr lang="en-US" dirty="0"/>
              <a:t>will you keep yourself on track to complete this goal?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4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enjoy learning new things.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smart.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go to college.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7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feel school is a safe place.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3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 best when I feel safe.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3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people in my life that encourage me to do well in school.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7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 best by seeing (pictures, movies, charts).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 best when I can move around.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 best by talking and discussing the subject.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7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Stuff we will learn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9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 &amp; Classwork …………</a:t>
            </a:r>
            <a:r>
              <a:rPr lang="en-US" dirty="0" smtClean="0">
                <a:solidFill>
                  <a:schemeClr val="accent3"/>
                </a:solidFill>
              </a:rPr>
              <a:t>30%</a:t>
            </a:r>
          </a:p>
          <a:p>
            <a:r>
              <a:rPr lang="en-US" dirty="0" smtClean="0"/>
              <a:t>Homework …………………………</a:t>
            </a:r>
            <a:r>
              <a:rPr lang="en-US" dirty="0" smtClean="0">
                <a:solidFill>
                  <a:srgbClr val="FFCC00"/>
                </a:solidFill>
              </a:rPr>
              <a:t>10%</a:t>
            </a:r>
          </a:p>
          <a:p>
            <a:r>
              <a:rPr lang="en-US" dirty="0" smtClean="0"/>
              <a:t>Current Events ……..…………….</a:t>
            </a:r>
            <a:r>
              <a:rPr lang="en-US" dirty="0" smtClean="0">
                <a:solidFill>
                  <a:srgbClr val="FFCC00"/>
                </a:solidFill>
              </a:rPr>
              <a:t>10% </a:t>
            </a:r>
          </a:p>
          <a:p>
            <a:r>
              <a:rPr lang="en-US" dirty="0" smtClean="0"/>
              <a:t>Quizzes ……………………………..</a:t>
            </a:r>
            <a:r>
              <a:rPr lang="en-US" dirty="0" smtClean="0">
                <a:solidFill>
                  <a:srgbClr val="FFCC00"/>
                </a:solidFill>
              </a:rPr>
              <a:t>10% </a:t>
            </a:r>
          </a:p>
          <a:p>
            <a:r>
              <a:rPr lang="en-US" dirty="0" smtClean="0"/>
              <a:t>Projects…………………………..…</a:t>
            </a:r>
            <a:r>
              <a:rPr lang="en-US" dirty="0" smtClean="0">
                <a:solidFill>
                  <a:srgbClr val="FFCC00"/>
                </a:solidFill>
              </a:rPr>
              <a:t>15%</a:t>
            </a:r>
          </a:p>
          <a:p>
            <a:r>
              <a:rPr lang="en-US" dirty="0" smtClean="0"/>
              <a:t>Tests…………………………………</a:t>
            </a:r>
            <a:r>
              <a:rPr lang="en-US" dirty="0" smtClean="0">
                <a:solidFill>
                  <a:srgbClr val="FFCC00"/>
                </a:solidFill>
              </a:rPr>
              <a:t>25%</a:t>
            </a:r>
            <a:endParaRPr lang="en-US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learn this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 of Regents Exam </a:t>
            </a:r>
          </a:p>
          <a:p>
            <a:r>
              <a:rPr lang="en-US" dirty="0" smtClean="0"/>
              <a:t>Topics for Fall </a:t>
            </a:r>
          </a:p>
          <a:p>
            <a:r>
              <a:rPr lang="en-US" dirty="0" smtClean="0"/>
              <a:t>Topics for Spring</a:t>
            </a:r>
          </a:p>
          <a:p>
            <a:r>
              <a:rPr lang="en-US" dirty="0" smtClean="0"/>
              <a:t>Skills (CCLS)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23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5 minutes to create a poster in your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6710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REGENTS</a:t>
            </a:r>
          </a:p>
          <a:p>
            <a:pPr lvl="1"/>
            <a:r>
              <a:rPr lang="en-US" dirty="0" smtClean="0"/>
              <a:t>3 sections</a:t>
            </a:r>
          </a:p>
          <a:p>
            <a:pPr lvl="1"/>
            <a:r>
              <a:rPr lang="en-US" dirty="0" smtClean="0"/>
              <a:t>Types of multiple-choice questions </a:t>
            </a:r>
          </a:p>
          <a:p>
            <a:r>
              <a:rPr lang="en-US" dirty="0" smtClean="0"/>
              <a:t>TOPICS FOR FALL &amp; SPRING </a:t>
            </a:r>
          </a:p>
          <a:p>
            <a:pPr lvl="1"/>
            <a:r>
              <a:rPr lang="en-US" dirty="0" smtClean="0"/>
              <a:t>MOST important topics</a:t>
            </a:r>
          </a:p>
          <a:p>
            <a:r>
              <a:rPr lang="en-US" dirty="0" smtClean="0"/>
              <a:t>SKILLS </a:t>
            </a:r>
          </a:p>
          <a:p>
            <a:pPr lvl="1"/>
            <a:r>
              <a:rPr lang="en-US" dirty="0" smtClean="0"/>
              <a:t>MOST important</a:t>
            </a:r>
          </a:p>
          <a:p>
            <a:pPr lvl="1"/>
            <a:r>
              <a:rPr lang="en-US" dirty="0" smtClean="0"/>
              <a:t>Activity ideas to practice this skill? </a:t>
            </a:r>
          </a:p>
        </p:txBody>
      </p:sp>
    </p:spTree>
    <p:extLst>
      <p:ext uri="{BB962C8B-B14F-4D97-AF65-F5344CB8AC3E}">
        <p14:creationId xmlns:p14="http://schemas.microsoft.com/office/powerpoint/2010/main" val="131694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current events article. Print it or cut it out.   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  <a:hlinkClick r:id="rId2"/>
              </a:rPr>
              <a:t>www.CNN.com</a:t>
            </a:r>
            <a:endParaRPr lang="en-US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>
                <a:solidFill>
                  <a:schemeClr val="accent3"/>
                </a:solidFill>
                <a:hlinkClick r:id="rId3"/>
              </a:rPr>
              <a:t>www.time.com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</a:p>
          <a:p>
            <a:pPr lvl="1"/>
            <a:r>
              <a:rPr lang="en-US" i="1" dirty="0" smtClean="0">
                <a:solidFill>
                  <a:schemeClr val="accent3"/>
                </a:solidFill>
              </a:rPr>
              <a:t>The New York Times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3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Journal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points earned / total possible points </a:t>
            </a:r>
          </a:p>
          <a:p>
            <a:r>
              <a:rPr lang="en-US" dirty="0" smtClean="0"/>
              <a:t>THIS IS 30% of your grade</a:t>
            </a:r>
          </a:p>
          <a:p>
            <a:pPr lvl="1"/>
            <a:r>
              <a:rPr lang="en-US" dirty="0" smtClean="0"/>
              <a:t>Character &amp; classwork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29%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19%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0%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62%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23%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98%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15%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0%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38%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83%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61%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42%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25%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46%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67%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75%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58%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37%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14%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17%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85%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59%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0%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Calibri"/>
              </a:rPr>
              <a:t>77%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38%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64%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40%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14%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37%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14%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18%</a:t>
            </a:r>
            <a:r>
              <a:rPr lang="en-US" dirty="0"/>
              <a:t> </a:t>
            </a:r>
            <a:r>
              <a:rPr lang="en-US" dirty="0">
                <a:effectLst/>
                <a:latin typeface="Calibri"/>
              </a:rPr>
              <a:t>92%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14%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</a:rPr>
              <a:t>20%</a:t>
            </a:r>
            <a:r>
              <a:rPr lang="en-US" dirty="0"/>
              <a:t>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79368"/>
              </p:ext>
            </p:extLst>
          </p:nvPr>
        </p:nvGraphicFramePr>
        <p:xfrm>
          <a:off x="2039840" y="4348584"/>
          <a:ext cx="4085700" cy="222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79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0" y="1371600"/>
            <a:ext cx="8250016" cy="1447800"/>
          </a:xfrm>
        </p:spPr>
        <p:txBody>
          <a:bodyPr/>
          <a:lstStyle/>
          <a:p>
            <a:r>
              <a:rPr lang="en-US" dirty="0" err="1" smtClean="0"/>
              <a:t>www.jupitergrades.com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63" r="-5363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908" y="1"/>
            <a:ext cx="2678092" cy="19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447800"/>
          </a:xfrm>
        </p:spPr>
        <p:txBody>
          <a:bodyPr/>
          <a:lstStyle/>
          <a:p>
            <a:r>
              <a:rPr lang="en-US" dirty="0" err="1" smtClean="0"/>
              <a:t>www.socialstudieswithmslyons.weebly.com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957" r="-1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017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the site?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446" r="-33446"/>
          <a:stretch>
            <a:fillRect/>
          </a:stretch>
        </p:blipFill>
        <p:spPr>
          <a:xfrm>
            <a:off x="588304" y="2938469"/>
            <a:ext cx="8552941" cy="3755812"/>
          </a:xfrm>
        </p:spPr>
      </p:pic>
    </p:spTree>
    <p:extLst>
      <p:ext uri="{BB962C8B-B14F-4D97-AF65-F5344CB8AC3E}">
        <p14:creationId xmlns:p14="http://schemas.microsoft.com/office/powerpoint/2010/main" val="340224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5511" r="-25511"/>
          <a:stretch>
            <a:fillRect/>
          </a:stretch>
        </p:blipFill>
        <p:spPr>
          <a:xfrm>
            <a:off x="-1283137" y="1267486"/>
            <a:ext cx="11542518" cy="50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2043</TotalTime>
  <Words>441</Words>
  <Application>Microsoft Macintosh PowerPoint</Application>
  <PresentationFormat>On-screen Show (4:3)</PresentationFormat>
  <Paragraphs>81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Sky</vt:lpstr>
      <vt:lpstr>Office Theme</vt:lpstr>
      <vt:lpstr>New Game Plan </vt:lpstr>
      <vt:lpstr>GLOBAL 1 1/2/13  AIM: What will the classroom behavior &amp; curriculum look like for the rest of the year?    DO NOW: Create a New Year’s Resolution for  Global Class.  *How will you keep yourself on track to complete this goal? </vt:lpstr>
      <vt:lpstr>Grading System </vt:lpstr>
      <vt:lpstr>Learning Journal Points </vt:lpstr>
      <vt:lpstr>Current Grades</vt:lpstr>
      <vt:lpstr>www.jupitergrades.com</vt:lpstr>
      <vt:lpstr>www.socialstudieswithmslyons.weebly.com</vt:lpstr>
      <vt:lpstr>What’s on the site?</vt:lpstr>
      <vt:lpstr>PowerPoint Presentation</vt:lpstr>
      <vt:lpstr>www.regentsprep.org</vt:lpstr>
      <vt:lpstr>PowerPoint Presentation</vt:lpstr>
      <vt:lpstr>PowerPoint Presentation</vt:lpstr>
      <vt:lpstr>www.nysedregents.org</vt:lpstr>
      <vt:lpstr>PowerPoint Presentation</vt:lpstr>
      <vt:lpstr>My e-mail address</vt:lpstr>
      <vt:lpstr>Classroom Rules </vt:lpstr>
      <vt:lpstr>Class Roles </vt:lpstr>
      <vt:lpstr>4 Corners </vt:lpstr>
      <vt:lpstr>Statement 1</vt:lpstr>
      <vt:lpstr>Statement 2</vt:lpstr>
      <vt:lpstr>Statement 3</vt:lpstr>
      <vt:lpstr>Statement 4</vt:lpstr>
      <vt:lpstr>Statement 5</vt:lpstr>
      <vt:lpstr>Statement 6 </vt:lpstr>
      <vt:lpstr>Statement 7</vt:lpstr>
      <vt:lpstr>Statement 8 </vt:lpstr>
      <vt:lpstr>Statement 9 </vt:lpstr>
      <vt:lpstr>Statement 10 </vt:lpstr>
      <vt:lpstr>Curriculum </vt:lpstr>
      <vt:lpstr>What we need to learn this year…</vt:lpstr>
      <vt:lpstr>Take 5 minutes to create a poster in your group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Game Plan </dc:title>
  <dc:creator>Lindsay Lyons</dc:creator>
  <cp:lastModifiedBy>Lindsay Lyons</cp:lastModifiedBy>
  <cp:revision>25</cp:revision>
  <dcterms:created xsi:type="dcterms:W3CDTF">2012-12-31T15:05:51Z</dcterms:created>
  <dcterms:modified xsi:type="dcterms:W3CDTF">2013-01-02T01:09:20Z</dcterms:modified>
</cp:coreProperties>
</file>