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0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7C05155-8A06-954A-A03E-CA09E065D18E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8C7B1DCD-4CE0-AB4B-9C29-A5610826F7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Byzantine Empire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Lyons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5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happened to the Roman Empire?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 Empire splits in half in 330 C.E. </a:t>
            </a:r>
          </a:p>
          <a:p>
            <a:r>
              <a:rPr lang="en-US" dirty="0" smtClean="0"/>
              <a:t>Eastern half becomes Byzantine Empire</a:t>
            </a:r>
          </a:p>
          <a:p>
            <a:pPr lvl="1"/>
            <a:r>
              <a:rPr lang="en-US" dirty="0" smtClean="0"/>
              <a:t>Preserved the Greek &amp; Roman cultures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Capital city = Constantinople</a:t>
            </a:r>
          </a:p>
          <a:p>
            <a:pPr lvl="1"/>
            <a:r>
              <a:rPr lang="en-US" dirty="0" smtClean="0"/>
              <a:t>Named after the emperor, Constantine</a:t>
            </a:r>
          </a:p>
        </p:txBody>
      </p:sp>
    </p:spTree>
    <p:extLst>
      <p:ext uri="{BB962C8B-B14F-4D97-AF65-F5344CB8AC3E}">
        <p14:creationId xmlns:p14="http://schemas.microsoft.com/office/powerpoint/2010/main" val="403310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Geography of Byzantine Empire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Peninsula </a:t>
            </a:r>
          </a:p>
          <a:p>
            <a:r>
              <a:rPr lang="en-US" dirty="0" smtClean="0"/>
              <a:t>Constantinople = BIG trading center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ocated at the crossroads of Europe &amp; Asia </a:t>
            </a:r>
          </a:p>
          <a:p>
            <a:pPr lvl="1"/>
            <a:r>
              <a:rPr lang="en-US" dirty="0" smtClean="0"/>
              <a:t>Cultural diffusion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860" y="3644103"/>
            <a:ext cx="4691606" cy="293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0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Justinian’s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244"/>
          </a:xfrm>
        </p:spPr>
        <p:txBody>
          <a:bodyPr>
            <a:normAutofit/>
          </a:bodyPr>
          <a:lstStyle/>
          <a:p>
            <a:r>
              <a:rPr lang="en-US" dirty="0" smtClean="0"/>
              <a:t>Justinian was an authoritarian ruler</a:t>
            </a:r>
          </a:p>
          <a:p>
            <a:pPr lvl="1"/>
            <a:r>
              <a:rPr lang="en-US" dirty="0" smtClean="0"/>
              <a:t>100% control of government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Innocent until proven guilty</a:t>
            </a:r>
          </a:p>
          <a:p>
            <a:pPr lvl="1"/>
            <a:r>
              <a:rPr lang="en-US" dirty="0" smtClean="0"/>
              <a:t>If you kill someone by accident, you’re not guilty.</a:t>
            </a:r>
          </a:p>
          <a:p>
            <a:pPr lvl="1"/>
            <a:r>
              <a:rPr lang="en-US" dirty="0" smtClean="0"/>
              <a:t>You need your parent’s permission to get married. 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Still used today!</a:t>
            </a:r>
          </a:p>
          <a:p>
            <a:pPr lvl="1"/>
            <a:r>
              <a:rPr lang="en-US" dirty="0" smtClean="0"/>
              <a:t>Catholic Church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000" y="671778"/>
            <a:ext cx="22352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25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RELIGIOUS </a:t>
            </a:r>
          </a:p>
          <a:p>
            <a:r>
              <a:rPr lang="en-US" dirty="0" smtClean="0"/>
              <a:t>Orthodox Christianity </a:t>
            </a:r>
          </a:p>
          <a:p>
            <a:r>
              <a:rPr lang="en-US" dirty="0" smtClean="0"/>
              <a:t>Art – paintings of Jesus, the Bible</a:t>
            </a:r>
          </a:p>
          <a:p>
            <a:r>
              <a:rPr lang="en-US" dirty="0" smtClean="0"/>
              <a:t>Government – Emperor </a:t>
            </a:r>
          </a:p>
          <a:p>
            <a:pPr lvl="1"/>
            <a:r>
              <a:rPr lang="en-US" dirty="0" smtClean="0"/>
              <a:t>“Co-ruler” with Jesus</a:t>
            </a:r>
          </a:p>
          <a:p>
            <a:pPr lvl="1"/>
            <a:r>
              <a:rPr lang="en-US" dirty="0" smtClean="0"/>
              <a:t>Controlled the church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0" y="2121892"/>
            <a:ext cx="25527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5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&lt;3’s Byzantine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 borrowed a lot from them!</a:t>
            </a:r>
          </a:p>
          <a:p>
            <a:endParaRPr lang="en-US" dirty="0" smtClean="0"/>
          </a:p>
          <a:p>
            <a:r>
              <a:rPr lang="en-US" dirty="0" smtClean="0"/>
              <a:t>Byzantine missionaries spread Orthodox Christianity </a:t>
            </a:r>
          </a:p>
          <a:p>
            <a:r>
              <a:rPr lang="en-US" dirty="0" smtClean="0"/>
              <a:t>Russia adapted the Greek alphabet to create Cyrillic (Russia’s written language) </a:t>
            </a:r>
            <a:endParaRPr lang="en-US" dirty="0"/>
          </a:p>
          <a:p>
            <a:r>
              <a:rPr lang="en-US" dirty="0" smtClean="0"/>
              <a:t>Also borrowed art &amp; literature &amp; architecture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0480" y="5110425"/>
            <a:ext cx="2311486" cy="154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7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Byzantine Empire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Lasted for 1,000 years!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Lost their land…</a:t>
            </a:r>
          </a:p>
          <a:p>
            <a:pPr lvl="1"/>
            <a:r>
              <a:rPr lang="en-US" dirty="0" smtClean="0"/>
              <a:t>Crusades (religious wars)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ttacks by the Ottoman Empire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63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650</TotalTime>
  <Words>193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Byzantine Empire </vt:lpstr>
      <vt:lpstr>What happened to the Roman Empire?</vt:lpstr>
      <vt:lpstr>Geography of Byzantine Empire </vt:lpstr>
      <vt:lpstr>Justinian’s Code </vt:lpstr>
      <vt:lpstr>Religion</vt:lpstr>
      <vt:lpstr>Russia &lt;3’s Byzantine </vt:lpstr>
      <vt:lpstr>Fall of Byzantine Empire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Byzantine Empire </dc:title>
  <dc:creator>Lindsay Lyons</dc:creator>
  <cp:lastModifiedBy>Lindsay Lyons</cp:lastModifiedBy>
  <cp:revision>3</cp:revision>
  <dcterms:created xsi:type="dcterms:W3CDTF">2013-01-28T14:06:22Z</dcterms:created>
  <dcterms:modified xsi:type="dcterms:W3CDTF">2013-01-29T12:29:44Z</dcterms:modified>
</cp:coreProperties>
</file>