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4" d="100"/>
          <a:sy n="54" d="100"/>
        </p:scale>
        <p:origin x="-5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D13D37-02E5-D844-BD43-245D84742A2B}" type="doc">
      <dgm:prSet loTypeId="urn:microsoft.com/office/officeart/2005/8/layout/venn1" loCatId="" qsTypeId="urn:microsoft.com/office/officeart/2005/8/quickstyle/simple1" qsCatId="simple" csTypeId="urn:microsoft.com/office/officeart/2005/8/colors/accent1_2" csCatId="accent1" phldr="1"/>
      <dgm:spPr/>
    </dgm:pt>
    <dgm:pt modelId="{153191DA-2CBE-0E44-9063-BD6AD0A1EB88}">
      <dgm:prSet phldrT="[Text]"/>
      <dgm:spPr/>
      <dgm:t>
        <a:bodyPr/>
        <a:lstStyle/>
        <a:p>
          <a:r>
            <a:rPr lang="en-US" dirty="0" smtClean="0"/>
            <a:t>Mesopotamia</a:t>
          </a:r>
          <a:endParaRPr lang="en-US" dirty="0"/>
        </a:p>
      </dgm:t>
    </dgm:pt>
    <dgm:pt modelId="{896AB9C8-ACF9-3548-9D5F-68CA57C6058F}" type="parTrans" cxnId="{975E0C6A-0686-4B48-95B8-5B2022EDF009}">
      <dgm:prSet/>
      <dgm:spPr/>
      <dgm:t>
        <a:bodyPr/>
        <a:lstStyle/>
        <a:p>
          <a:endParaRPr lang="en-US"/>
        </a:p>
      </dgm:t>
    </dgm:pt>
    <dgm:pt modelId="{F3001247-2231-C54B-ACBC-976FC3E2B4A6}" type="sibTrans" cxnId="{975E0C6A-0686-4B48-95B8-5B2022EDF009}">
      <dgm:prSet/>
      <dgm:spPr/>
      <dgm:t>
        <a:bodyPr/>
        <a:lstStyle/>
        <a:p>
          <a:endParaRPr lang="en-US"/>
        </a:p>
      </dgm:t>
    </dgm:pt>
    <dgm:pt modelId="{FF2D41C9-A613-2E4F-8BD4-3B1C66B58C8B}">
      <dgm:prSet phldrT="[Text]"/>
      <dgm:spPr/>
      <dgm:t>
        <a:bodyPr/>
        <a:lstStyle/>
        <a:p>
          <a:r>
            <a:rPr lang="en-US" dirty="0" smtClean="0"/>
            <a:t> China </a:t>
          </a:r>
          <a:endParaRPr lang="en-US" dirty="0"/>
        </a:p>
      </dgm:t>
    </dgm:pt>
    <dgm:pt modelId="{5CC190CF-C27F-8A45-BD87-464641546D42}" type="parTrans" cxnId="{33F7FA5E-F553-394C-A342-D35CD64D0EA9}">
      <dgm:prSet/>
      <dgm:spPr/>
      <dgm:t>
        <a:bodyPr/>
        <a:lstStyle/>
        <a:p>
          <a:endParaRPr lang="en-US"/>
        </a:p>
      </dgm:t>
    </dgm:pt>
    <dgm:pt modelId="{F8E61DA2-31B7-4C41-945E-47DCE85BBA1F}" type="sibTrans" cxnId="{33F7FA5E-F553-394C-A342-D35CD64D0EA9}">
      <dgm:prSet/>
      <dgm:spPr/>
      <dgm:t>
        <a:bodyPr/>
        <a:lstStyle/>
        <a:p>
          <a:endParaRPr lang="en-US"/>
        </a:p>
      </dgm:t>
    </dgm:pt>
    <dgm:pt modelId="{894F569B-713F-BC4E-9884-A1FB771A8861}">
      <dgm:prSet phldrT="[Text]"/>
      <dgm:spPr/>
      <dgm:t>
        <a:bodyPr/>
        <a:lstStyle/>
        <a:p>
          <a:r>
            <a:rPr lang="en-US" dirty="0" smtClean="0"/>
            <a:t>No borders (easy to attack) </a:t>
          </a:r>
          <a:endParaRPr lang="en-US" dirty="0"/>
        </a:p>
      </dgm:t>
    </dgm:pt>
    <dgm:pt modelId="{0EDF5F14-AC61-164F-B3FA-424C961558D2}" type="parTrans" cxnId="{3AFFE9B7-B615-E640-A840-FE35B1D73701}">
      <dgm:prSet/>
      <dgm:spPr/>
      <dgm:t>
        <a:bodyPr/>
        <a:lstStyle/>
        <a:p>
          <a:endParaRPr lang="en-US"/>
        </a:p>
      </dgm:t>
    </dgm:pt>
    <dgm:pt modelId="{A0F82A0D-B95B-6945-BF7F-F4F744ED53FA}" type="sibTrans" cxnId="{3AFFE9B7-B615-E640-A840-FE35B1D73701}">
      <dgm:prSet/>
      <dgm:spPr/>
      <dgm:t>
        <a:bodyPr/>
        <a:lstStyle/>
        <a:p>
          <a:endParaRPr lang="en-US"/>
        </a:p>
      </dgm:t>
    </dgm:pt>
    <dgm:pt modelId="{F54FE1B2-6093-C34C-B485-23F66311C417}">
      <dgm:prSet phldrT="[Text]"/>
      <dgm:spPr/>
      <dgm:t>
        <a:bodyPr/>
        <a:lstStyle/>
        <a:p>
          <a:r>
            <a:rPr lang="en-US" dirty="0" smtClean="0"/>
            <a:t> Most isolated (ethnocentric) </a:t>
          </a:r>
          <a:endParaRPr lang="en-US" dirty="0"/>
        </a:p>
      </dgm:t>
    </dgm:pt>
    <dgm:pt modelId="{E2E73189-D638-8C4B-A2C4-05FA965E0ABC}" type="parTrans" cxnId="{A4FC48CF-10B8-1E41-94A2-B7B72D33B112}">
      <dgm:prSet/>
      <dgm:spPr/>
      <dgm:t>
        <a:bodyPr/>
        <a:lstStyle/>
        <a:p>
          <a:endParaRPr lang="en-US"/>
        </a:p>
      </dgm:t>
    </dgm:pt>
    <dgm:pt modelId="{CB66FD3E-3035-A449-8E9F-0451681CCA85}" type="sibTrans" cxnId="{A4FC48CF-10B8-1E41-94A2-B7B72D33B112}">
      <dgm:prSet/>
      <dgm:spPr/>
      <dgm:t>
        <a:bodyPr/>
        <a:lstStyle/>
        <a:p>
          <a:endParaRPr lang="en-US"/>
        </a:p>
      </dgm:t>
    </dgm:pt>
    <dgm:pt modelId="{90D666FB-3E5E-0144-991C-B4A7D4C950D9}">
      <dgm:prSet phldrT="[Text]"/>
      <dgm:spPr/>
      <dgm:t>
        <a:bodyPr/>
        <a:lstStyle/>
        <a:p>
          <a:endParaRPr lang="en-US" dirty="0"/>
        </a:p>
      </dgm:t>
    </dgm:pt>
    <dgm:pt modelId="{C4E12E12-CD10-E945-8E9E-D3BDF664930C}" type="parTrans" cxnId="{42E13077-F034-8646-BC38-18C45B4F83FA}">
      <dgm:prSet/>
      <dgm:spPr/>
      <dgm:t>
        <a:bodyPr/>
        <a:lstStyle/>
        <a:p>
          <a:endParaRPr lang="en-US"/>
        </a:p>
      </dgm:t>
    </dgm:pt>
    <dgm:pt modelId="{BB022E9D-6786-F04D-8021-3467CAC9F703}" type="sibTrans" cxnId="{42E13077-F034-8646-BC38-18C45B4F83FA}">
      <dgm:prSet/>
      <dgm:spPr/>
      <dgm:t>
        <a:bodyPr/>
        <a:lstStyle/>
        <a:p>
          <a:endParaRPr lang="en-US"/>
        </a:p>
      </dgm:t>
    </dgm:pt>
    <dgm:pt modelId="{98AF6211-E6DE-1048-B170-6774BEFDF0A2}">
      <dgm:prSet phldrT="[Text]"/>
      <dgm:spPr/>
      <dgm:t>
        <a:bodyPr/>
        <a:lstStyle/>
        <a:p>
          <a:endParaRPr lang="en-US" dirty="0"/>
        </a:p>
      </dgm:t>
    </dgm:pt>
    <dgm:pt modelId="{83755D52-850A-9047-91D6-EB5868B40906}" type="parTrans" cxnId="{094AE5C0-F1E9-8841-BDAD-116D577357C3}">
      <dgm:prSet/>
      <dgm:spPr/>
      <dgm:t>
        <a:bodyPr/>
        <a:lstStyle/>
        <a:p>
          <a:endParaRPr lang="en-US"/>
        </a:p>
      </dgm:t>
    </dgm:pt>
    <dgm:pt modelId="{ABDA6F3C-6676-6B4D-A552-46C83D8C0AAE}" type="sibTrans" cxnId="{094AE5C0-F1E9-8841-BDAD-116D577357C3}">
      <dgm:prSet/>
      <dgm:spPr/>
      <dgm:t>
        <a:bodyPr/>
        <a:lstStyle/>
        <a:p>
          <a:endParaRPr lang="en-US"/>
        </a:p>
      </dgm:t>
    </dgm:pt>
    <dgm:pt modelId="{FB44BD71-B40F-D447-B391-4547865B27F9}">
      <dgm:prSet phldrT="[Text]"/>
      <dgm:spPr/>
      <dgm:t>
        <a:bodyPr/>
        <a:lstStyle/>
        <a:p>
          <a:endParaRPr lang="en-US" dirty="0"/>
        </a:p>
      </dgm:t>
    </dgm:pt>
    <dgm:pt modelId="{54AB8904-D719-8248-93C9-4C1D7F362099}" type="parTrans" cxnId="{D97683AF-C438-D844-AC82-C9998A5D87A6}">
      <dgm:prSet/>
      <dgm:spPr/>
      <dgm:t>
        <a:bodyPr/>
        <a:lstStyle/>
        <a:p>
          <a:endParaRPr lang="en-US"/>
        </a:p>
      </dgm:t>
    </dgm:pt>
    <dgm:pt modelId="{543ED5BC-6F81-BB49-BE87-9F5279ED7AD5}" type="sibTrans" cxnId="{D97683AF-C438-D844-AC82-C9998A5D87A6}">
      <dgm:prSet/>
      <dgm:spPr/>
      <dgm:t>
        <a:bodyPr/>
        <a:lstStyle/>
        <a:p>
          <a:endParaRPr lang="en-US"/>
        </a:p>
      </dgm:t>
    </dgm:pt>
    <dgm:pt modelId="{06E15600-4EC3-6D4F-A602-806A9F4F71CD}">
      <dgm:prSet phldrT="[Text]"/>
      <dgm:spPr/>
      <dgm:t>
        <a:bodyPr/>
        <a:lstStyle/>
        <a:p>
          <a:endParaRPr lang="en-US" dirty="0"/>
        </a:p>
      </dgm:t>
    </dgm:pt>
    <dgm:pt modelId="{2F974ACC-5160-F844-BF7B-6F33E64CB8F2}" type="parTrans" cxnId="{17D1DCC7-130F-7E4F-AC57-8EF459A6A255}">
      <dgm:prSet/>
      <dgm:spPr/>
      <dgm:t>
        <a:bodyPr/>
        <a:lstStyle/>
        <a:p>
          <a:endParaRPr lang="en-US"/>
        </a:p>
      </dgm:t>
    </dgm:pt>
    <dgm:pt modelId="{302F2456-0DEA-BD4E-B743-BAE69FCB19F1}" type="sibTrans" cxnId="{17D1DCC7-130F-7E4F-AC57-8EF459A6A255}">
      <dgm:prSet/>
      <dgm:spPr/>
      <dgm:t>
        <a:bodyPr/>
        <a:lstStyle/>
        <a:p>
          <a:endParaRPr lang="en-US"/>
        </a:p>
      </dgm:t>
    </dgm:pt>
    <dgm:pt modelId="{C4FDAF72-DF9A-8348-A8C1-2036449EFE7C}">
      <dgm:prSet phldrT="[Text]"/>
      <dgm:spPr/>
      <dgm:t>
        <a:bodyPr/>
        <a:lstStyle/>
        <a:p>
          <a:endParaRPr lang="en-US" dirty="0"/>
        </a:p>
      </dgm:t>
    </dgm:pt>
    <dgm:pt modelId="{EF650F2B-3A9A-F94D-8FD3-09F0927A047B}" type="parTrans" cxnId="{9FD486EF-BA51-7443-A6F9-6528E12129C9}">
      <dgm:prSet/>
      <dgm:spPr/>
      <dgm:t>
        <a:bodyPr/>
        <a:lstStyle/>
        <a:p>
          <a:endParaRPr lang="en-US"/>
        </a:p>
      </dgm:t>
    </dgm:pt>
    <dgm:pt modelId="{C646DFE1-4731-BE44-A550-BE2CC6ED6398}" type="sibTrans" cxnId="{9FD486EF-BA51-7443-A6F9-6528E12129C9}">
      <dgm:prSet/>
      <dgm:spPr/>
      <dgm:t>
        <a:bodyPr/>
        <a:lstStyle/>
        <a:p>
          <a:endParaRPr lang="en-US"/>
        </a:p>
      </dgm:t>
    </dgm:pt>
    <dgm:pt modelId="{558E2A62-B5F6-6549-81B7-8CFA02BB2A09}">
      <dgm:prSet phldrT="[Text]"/>
      <dgm:spPr/>
      <dgm:t>
        <a:bodyPr/>
        <a:lstStyle/>
        <a:p>
          <a:endParaRPr lang="en-US" dirty="0"/>
        </a:p>
      </dgm:t>
    </dgm:pt>
    <dgm:pt modelId="{D9703884-53D3-B345-AC61-D04FA88937EC}" type="parTrans" cxnId="{5C6AC318-80B3-F347-B907-3C269ABB37C8}">
      <dgm:prSet/>
      <dgm:spPr/>
      <dgm:t>
        <a:bodyPr/>
        <a:lstStyle/>
        <a:p>
          <a:endParaRPr lang="en-US"/>
        </a:p>
      </dgm:t>
    </dgm:pt>
    <dgm:pt modelId="{890EA53B-2005-CD4E-947F-04B34043FB11}" type="sibTrans" cxnId="{5C6AC318-80B3-F347-B907-3C269ABB37C8}">
      <dgm:prSet/>
      <dgm:spPr/>
      <dgm:t>
        <a:bodyPr/>
        <a:lstStyle/>
        <a:p>
          <a:endParaRPr lang="en-US"/>
        </a:p>
      </dgm:t>
    </dgm:pt>
    <dgm:pt modelId="{06E21F02-E304-D448-87A5-48C67E2174AB}">
      <dgm:prSet phldrT="[Text]"/>
      <dgm:spPr/>
      <dgm:t>
        <a:bodyPr/>
        <a:lstStyle/>
        <a:p>
          <a:endParaRPr lang="en-US" dirty="0"/>
        </a:p>
      </dgm:t>
    </dgm:pt>
    <dgm:pt modelId="{4E28FC53-7718-4841-82F6-057F5C49E4C5}" type="parTrans" cxnId="{D892D9D1-9654-DC4B-B6A6-A7100340898F}">
      <dgm:prSet/>
      <dgm:spPr/>
      <dgm:t>
        <a:bodyPr/>
        <a:lstStyle/>
        <a:p>
          <a:endParaRPr lang="en-US"/>
        </a:p>
      </dgm:t>
    </dgm:pt>
    <dgm:pt modelId="{0A15C29F-A168-4A4D-B08D-8EC92FBC681A}" type="sibTrans" cxnId="{D892D9D1-9654-DC4B-B6A6-A7100340898F}">
      <dgm:prSet/>
      <dgm:spPr/>
      <dgm:t>
        <a:bodyPr/>
        <a:lstStyle/>
        <a:p>
          <a:endParaRPr lang="en-US"/>
        </a:p>
      </dgm:t>
    </dgm:pt>
    <dgm:pt modelId="{D09264E8-54E8-064E-99AA-AA5010C05FC1}">
      <dgm:prSet phldrT="[Text]"/>
      <dgm:spPr/>
      <dgm:t>
        <a:bodyPr/>
        <a:lstStyle/>
        <a:p>
          <a:endParaRPr lang="en-US" dirty="0"/>
        </a:p>
      </dgm:t>
    </dgm:pt>
    <dgm:pt modelId="{9835562F-DB75-4A42-A1B1-1040DC096B16}" type="parTrans" cxnId="{B9300509-4049-A546-8270-040D18A2AA2B}">
      <dgm:prSet/>
      <dgm:spPr/>
      <dgm:t>
        <a:bodyPr/>
        <a:lstStyle/>
        <a:p>
          <a:endParaRPr lang="en-US"/>
        </a:p>
      </dgm:t>
    </dgm:pt>
    <dgm:pt modelId="{58C6F9B2-5155-8A42-9CAA-9B48FA967D5B}" type="sibTrans" cxnId="{B9300509-4049-A546-8270-040D18A2AA2B}">
      <dgm:prSet/>
      <dgm:spPr/>
      <dgm:t>
        <a:bodyPr/>
        <a:lstStyle/>
        <a:p>
          <a:endParaRPr lang="en-US"/>
        </a:p>
      </dgm:t>
    </dgm:pt>
    <dgm:pt modelId="{E0B916F1-C123-FF4E-961B-5EC93227C318}" type="pres">
      <dgm:prSet presAssocID="{80D13D37-02E5-D844-BD43-245D84742A2B}" presName="compositeShape" presStyleCnt="0">
        <dgm:presLayoutVars>
          <dgm:chMax val="7"/>
          <dgm:dir/>
          <dgm:resizeHandles val="exact"/>
        </dgm:presLayoutVars>
      </dgm:prSet>
      <dgm:spPr/>
    </dgm:pt>
    <dgm:pt modelId="{3A5262F7-7F92-0A4D-807D-0CC28226A0E2}" type="pres">
      <dgm:prSet presAssocID="{153191DA-2CBE-0E44-9063-BD6AD0A1EB88}" presName="circ1" presStyleLbl="vennNode1" presStyleIdx="0" presStyleCnt="2"/>
      <dgm:spPr/>
      <dgm:t>
        <a:bodyPr/>
        <a:lstStyle/>
        <a:p>
          <a:endParaRPr lang="en-US"/>
        </a:p>
      </dgm:t>
    </dgm:pt>
    <dgm:pt modelId="{A468581E-B146-6E46-A569-76A32892E359}" type="pres">
      <dgm:prSet presAssocID="{153191DA-2CBE-0E44-9063-BD6AD0A1EB88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B68E8A-7714-D849-A8F5-D8283AAAFF95}" type="pres">
      <dgm:prSet presAssocID="{FF2D41C9-A613-2E4F-8BD4-3B1C66B58C8B}" presName="circ2" presStyleLbl="vennNode1" presStyleIdx="1" presStyleCnt="2" custLinFactNeighborX="-6329" custLinFactNeighborY="799"/>
      <dgm:spPr/>
      <dgm:t>
        <a:bodyPr/>
        <a:lstStyle/>
        <a:p>
          <a:endParaRPr lang="en-US"/>
        </a:p>
      </dgm:t>
    </dgm:pt>
    <dgm:pt modelId="{500EA123-333B-984F-9973-D037980668A2}" type="pres">
      <dgm:prSet presAssocID="{FF2D41C9-A613-2E4F-8BD4-3B1C66B58C8B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97683AF-C438-D844-AC82-C9998A5D87A6}" srcId="{FF2D41C9-A613-2E4F-8BD4-3B1C66B58C8B}" destId="{FB44BD71-B40F-D447-B391-4547865B27F9}" srcOrd="2" destOrd="0" parTransId="{54AB8904-D719-8248-93C9-4C1D7F362099}" sibTransId="{543ED5BC-6F81-BB49-BE87-9F5279ED7AD5}"/>
    <dgm:cxn modelId="{5C6AC318-80B3-F347-B907-3C269ABB37C8}" srcId="{153191DA-2CBE-0E44-9063-BD6AD0A1EB88}" destId="{558E2A62-B5F6-6549-81B7-8CFA02BB2A09}" srcOrd="1" destOrd="0" parTransId="{D9703884-53D3-B345-AC61-D04FA88937EC}" sibTransId="{890EA53B-2005-CD4E-947F-04B34043FB11}"/>
    <dgm:cxn modelId="{975E0C6A-0686-4B48-95B8-5B2022EDF009}" srcId="{80D13D37-02E5-D844-BD43-245D84742A2B}" destId="{153191DA-2CBE-0E44-9063-BD6AD0A1EB88}" srcOrd="0" destOrd="0" parTransId="{896AB9C8-ACF9-3548-9D5F-68CA57C6058F}" sibTransId="{F3001247-2231-C54B-ACBC-976FC3E2B4A6}"/>
    <dgm:cxn modelId="{58C71977-D977-D043-9A78-717C9956410C}" type="presOf" srcId="{558E2A62-B5F6-6549-81B7-8CFA02BB2A09}" destId="{3A5262F7-7F92-0A4D-807D-0CC28226A0E2}" srcOrd="0" destOrd="2" presId="urn:microsoft.com/office/officeart/2005/8/layout/venn1"/>
    <dgm:cxn modelId="{A4FC48CF-10B8-1E41-94A2-B7B72D33B112}" srcId="{FF2D41C9-A613-2E4F-8BD4-3B1C66B58C8B}" destId="{F54FE1B2-6093-C34C-B485-23F66311C417}" srcOrd="0" destOrd="0" parTransId="{E2E73189-D638-8C4B-A2C4-05FA965E0ABC}" sibTransId="{CB66FD3E-3035-A449-8E9F-0451681CCA85}"/>
    <dgm:cxn modelId="{42E13077-F034-8646-BC38-18C45B4F83FA}" srcId="{FF2D41C9-A613-2E4F-8BD4-3B1C66B58C8B}" destId="{90D666FB-3E5E-0144-991C-B4A7D4C950D9}" srcOrd="4" destOrd="0" parTransId="{C4E12E12-CD10-E945-8E9E-D3BDF664930C}" sibTransId="{BB022E9D-6786-F04D-8021-3467CAC9F703}"/>
    <dgm:cxn modelId="{B3F725DD-27BC-5440-96E7-ED459CE65D36}" type="presOf" srcId="{894F569B-713F-BC4E-9884-A1FB771A8861}" destId="{3A5262F7-7F92-0A4D-807D-0CC28226A0E2}" srcOrd="0" destOrd="1" presId="urn:microsoft.com/office/officeart/2005/8/layout/venn1"/>
    <dgm:cxn modelId="{4B5CD973-1BA6-B547-8238-6D213CE04D78}" type="presOf" srcId="{153191DA-2CBE-0E44-9063-BD6AD0A1EB88}" destId="{3A5262F7-7F92-0A4D-807D-0CC28226A0E2}" srcOrd="0" destOrd="0" presId="urn:microsoft.com/office/officeart/2005/8/layout/venn1"/>
    <dgm:cxn modelId="{C70854F7-3400-8644-89A5-B081409E7629}" type="presOf" srcId="{558E2A62-B5F6-6549-81B7-8CFA02BB2A09}" destId="{A468581E-B146-6E46-A569-76A32892E359}" srcOrd="1" destOrd="2" presId="urn:microsoft.com/office/officeart/2005/8/layout/venn1"/>
    <dgm:cxn modelId="{B9300509-4049-A546-8270-040D18A2AA2B}" srcId="{153191DA-2CBE-0E44-9063-BD6AD0A1EB88}" destId="{D09264E8-54E8-064E-99AA-AA5010C05FC1}" srcOrd="3" destOrd="0" parTransId="{9835562F-DB75-4A42-A1B1-1040DC096B16}" sibTransId="{58C6F9B2-5155-8A42-9CAA-9B48FA967D5B}"/>
    <dgm:cxn modelId="{54839808-9723-AB4D-95CB-34EFFB30A9E1}" type="presOf" srcId="{FF2D41C9-A613-2E4F-8BD4-3B1C66B58C8B}" destId="{500EA123-333B-984F-9973-D037980668A2}" srcOrd="1" destOrd="0" presId="urn:microsoft.com/office/officeart/2005/8/layout/venn1"/>
    <dgm:cxn modelId="{9FD486EF-BA51-7443-A6F9-6528E12129C9}" srcId="{153191DA-2CBE-0E44-9063-BD6AD0A1EB88}" destId="{C4FDAF72-DF9A-8348-A8C1-2036449EFE7C}" srcOrd="4" destOrd="0" parTransId="{EF650F2B-3A9A-F94D-8FD3-09F0927A047B}" sibTransId="{C646DFE1-4731-BE44-A550-BE2CC6ED6398}"/>
    <dgm:cxn modelId="{D41294C6-1EEC-FC4D-B718-19D6D348CA7F}" type="presOf" srcId="{894F569B-713F-BC4E-9884-A1FB771A8861}" destId="{A468581E-B146-6E46-A569-76A32892E359}" srcOrd="1" destOrd="1" presId="urn:microsoft.com/office/officeart/2005/8/layout/venn1"/>
    <dgm:cxn modelId="{C24D3FF7-3535-A340-84BB-6E04CD403CFF}" type="presOf" srcId="{F54FE1B2-6093-C34C-B485-23F66311C417}" destId="{500EA123-333B-984F-9973-D037980668A2}" srcOrd="1" destOrd="1" presId="urn:microsoft.com/office/officeart/2005/8/layout/venn1"/>
    <dgm:cxn modelId="{52C5F7B1-6984-9F46-BC9E-BBC8E9BA5533}" type="presOf" srcId="{153191DA-2CBE-0E44-9063-BD6AD0A1EB88}" destId="{A468581E-B146-6E46-A569-76A32892E359}" srcOrd="1" destOrd="0" presId="urn:microsoft.com/office/officeart/2005/8/layout/venn1"/>
    <dgm:cxn modelId="{5668A468-D1B3-4845-9541-6482CE021D7C}" type="presOf" srcId="{90D666FB-3E5E-0144-991C-B4A7D4C950D9}" destId="{500EA123-333B-984F-9973-D037980668A2}" srcOrd="1" destOrd="5" presId="urn:microsoft.com/office/officeart/2005/8/layout/venn1"/>
    <dgm:cxn modelId="{C4D17602-F9EA-5C47-A565-67D11BB159CB}" type="presOf" srcId="{06E15600-4EC3-6D4F-A602-806A9F4F71CD}" destId="{500EA123-333B-984F-9973-D037980668A2}" srcOrd="1" destOrd="4" presId="urn:microsoft.com/office/officeart/2005/8/layout/venn1"/>
    <dgm:cxn modelId="{1D798509-E033-1D44-866F-E0D271A3EAA6}" type="presOf" srcId="{FB44BD71-B40F-D447-B391-4547865B27F9}" destId="{500EA123-333B-984F-9973-D037980668A2}" srcOrd="1" destOrd="3" presId="urn:microsoft.com/office/officeart/2005/8/layout/venn1"/>
    <dgm:cxn modelId="{DF92EE90-ED35-5942-B369-BB86844CD28D}" type="presOf" srcId="{D09264E8-54E8-064E-99AA-AA5010C05FC1}" destId="{3A5262F7-7F92-0A4D-807D-0CC28226A0E2}" srcOrd="0" destOrd="4" presId="urn:microsoft.com/office/officeart/2005/8/layout/venn1"/>
    <dgm:cxn modelId="{10FBF492-36FB-F848-81BF-1DC83D879B34}" type="presOf" srcId="{98AF6211-E6DE-1048-B170-6774BEFDF0A2}" destId="{500EA123-333B-984F-9973-D037980668A2}" srcOrd="1" destOrd="2" presId="urn:microsoft.com/office/officeart/2005/8/layout/venn1"/>
    <dgm:cxn modelId="{FFA0962E-3048-5F4E-AED7-EF8179E1E091}" type="presOf" srcId="{90D666FB-3E5E-0144-991C-B4A7D4C950D9}" destId="{66B68E8A-7714-D849-A8F5-D8283AAAFF95}" srcOrd="0" destOrd="5" presId="urn:microsoft.com/office/officeart/2005/8/layout/venn1"/>
    <dgm:cxn modelId="{3EA8C450-A94B-4C4E-846D-D930F20D94A9}" type="presOf" srcId="{98AF6211-E6DE-1048-B170-6774BEFDF0A2}" destId="{66B68E8A-7714-D849-A8F5-D8283AAAFF95}" srcOrd="0" destOrd="2" presId="urn:microsoft.com/office/officeart/2005/8/layout/venn1"/>
    <dgm:cxn modelId="{20C1A8B8-0759-3142-8339-B8EB5C3452CC}" type="presOf" srcId="{06E21F02-E304-D448-87A5-48C67E2174AB}" destId="{A468581E-B146-6E46-A569-76A32892E359}" srcOrd="1" destOrd="3" presId="urn:microsoft.com/office/officeart/2005/8/layout/venn1"/>
    <dgm:cxn modelId="{01A623B9-85B3-9E47-95B3-A6BA62844B6A}" type="presOf" srcId="{C4FDAF72-DF9A-8348-A8C1-2036449EFE7C}" destId="{3A5262F7-7F92-0A4D-807D-0CC28226A0E2}" srcOrd="0" destOrd="5" presId="urn:microsoft.com/office/officeart/2005/8/layout/venn1"/>
    <dgm:cxn modelId="{4A8BD86B-48EE-E947-994B-DADC8D32F3C7}" type="presOf" srcId="{C4FDAF72-DF9A-8348-A8C1-2036449EFE7C}" destId="{A468581E-B146-6E46-A569-76A32892E359}" srcOrd="1" destOrd="5" presId="urn:microsoft.com/office/officeart/2005/8/layout/venn1"/>
    <dgm:cxn modelId="{17D1DCC7-130F-7E4F-AC57-8EF459A6A255}" srcId="{FF2D41C9-A613-2E4F-8BD4-3B1C66B58C8B}" destId="{06E15600-4EC3-6D4F-A602-806A9F4F71CD}" srcOrd="3" destOrd="0" parTransId="{2F974ACC-5160-F844-BF7B-6F33E64CB8F2}" sibTransId="{302F2456-0DEA-BD4E-B743-BAE69FCB19F1}"/>
    <dgm:cxn modelId="{9ABA2F74-D295-1744-977B-E41624670D7E}" type="presOf" srcId="{06E15600-4EC3-6D4F-A602-806A9F4F71CD}" destId="{66B68E8A-7714-D849-A8F5-D8283AAAFF95}" srcOrd="0" destOrd="4" presId="urn:microsoft.com/office/officeart/2005/8/layout/venn1"/>
    <dgm:cxn modelId="{89ECB0A3-BF72-D149-AE85-69634E0EF27C}" type="presOf" srcId="{FF2D41C9-A613-2E4F-8BD4-3B1C66B58C8B}" destId="{66B68E8A-7714-D849-A8F5-D8283AAAFF95}" srcOrd="0" destOrd="0" presId="urn:microsoft.com/office/officeart/2005/8/layout/venn1"/>
    <dgm:cxn modelId="{1AC6507C-46E9-D240-BCA6-F5A6FF03B817}" type="presOf" srcId="{F54FE1B2-6093-C34C-B485-23F66311C417}" destId="{66B68E8A-7714-D849-A8F5-D8283AAAFF95}" srcOrd="0" destOrd="1" presId="urn:microsoft.com/office/officeart/2005/8/layout/venn1"/>
    <dgm:cxn modelId="{33F7FA5E-F553-394C-A342-D35CD64D0EA9}" srcId="{80D13D37-02E5-D844-BD43-245D84742A2B}" destId="{FF2D41C9-A613-2E4F-8BD4-3B1C66B58C8B}" srcOrd="1" destOrd="0" parTransId="{5CC190CF-C27F-8A45-BD87-464641546D42}" sibTransId="{F8E61DA2-31B7-4C41-945E-47DCE85BBA1F}"/>
    <dgm:cxn modelId="{3AFFE9B7-B615-E640-A840-FE35B1D73701}" srcId="{153191DA-2CBE-0E44-9063-BD6AD0A1EB88}" destId="{894F569B-713F-BC4E-9884-A1FB771A8861}" srcOrd="0" destOrd="0" parTransId="{0EDF5F14-AC61-164F-B3FA-424C961558D2}" sibTransId="{A0F82A0D-B95B-6945-BF7F-F4F744ED53FA}"/>
    <dgm:cxn modelId="{CBADBB68-C79C-0A4A-81A0-1ABA193D929D}" type="presOf" srcId="{06E21F02-E304-D448-87A5-48C67E2174AB}" destId="{3A5262F7-7F92-0A4D-807D-0CC28226A0E2}" srcOrd="0" destOrd="3" presId="urn:microsoft.com/office/officeart/2005/8/layout/venn1"/>
    <dgm:cxn modelId="{094AE5C0-F1E9-8841-BDAD-116D577357C3}" srcId="{FF2D41C9-A613-2E4F-8BD4-3B1C66B58C8B}" destId="{98AF6211-E6DE-1048-B170-6774BEFDF0A2}" srcOrd="1" destOrd="0" parTransId="{83755D52-850A-9047-91D6-EB5868B40906}" sibTransId="{ABDA6F3C-6676-6B4D-A552-46C83D8C0AAE}"/>
    <dgm:cxn modelId="{F3C5AA09-DD9D-BD4C-8C76-CF19FA2C5FF7}" type="presOf" srcId="{80D13D37-02E5-D844-BD43-245D84742A2B}" destId="{E0B916F1-C123-FF4E-961B-5EC93227C318}" srcOrd="0" destOrd="0" presId="urn:microsoft.com/office/officeart/2005/8/layout/venn1"/>
    <dgm:cxn modelId="{B8D75AD6-D070-F442-8DEB-BC1F347762BC}" type="presOf" srcId="{FB44BD71-B40F-D447-B391-4547865B27F9}" destId="{66B68E8A-7714-D849-A8F5-D8283AAAFF95}" srcOrd="0" destOrd="3" presId="urn:microsoft.com/office/officeart/2005/8/layout/venn1"/>
    <dgm:cxn modelId="{7F046B12-81E1-AF46-8C7F-21B9FF1D2202}" type="presOf" srcId="{D09264E8-54E8-064E-99AA-AA5010C05FC1}" destId="{A468581E-B146-6E46-A569-76A32892E359}" srcOrd="1" destOrd="4" presId="urn:microsoft.com/office/officeart/2005/8/layout/venn1"/>
    <dgm:cxn modelId="{D892D9D1-9654-DC4B-B6A6-A7100340898F}" srcId="{153191DA-2CBE-0E44-9063-BD6AD0A1EB88}" destId="{06E21F02-E304-D448-87A5-48C67E2174AB}" srcOrd="2" destOrd="0" parTransId="{4E28FC53-7718-4841-82F6-057F5C49E4C5}" sibTransId="{0A15C29F-A168-4A4D-B08D-8EC92FBC681A}"/>
    <dgm:cxn modelId="{11EFE1AD-35AC-B549-A815-E8F6083A6D07}" type="presParOf" srcId="{E0B916F1-C123-FF4E-961B-5EC93227C318}" destId="{3A5262F7-7F92-0A4D-807D-0CC28226A0E2}" srcOrd="0" destOrd="0" presId="urn:microsoft.com/office/officeart/2005/8/layout/venn1"/>
    <dgm:cxn modelId="{56DA6753-C65F-3246-AF68-C4C6B0582A39}" type="presParOf" srcId="{E0B916F1-C123-FF4E-961B-5EC93227C318}" destId="{A468581E-B146-6E46-A569-76A32892E359}" srcOrd="1" destOrd="0" presId="urn:microsoft.com/office/officeart/2005/8/layout/venn1"/>
    <dgm:cxn modelId="{10B72F8D-6D41-E845-8D4C-DBEA8BD72EE1}" type="presParOf" srcId="{E0B916F1-C123-FF4E-961B-5EC93227C318}" destId="{66B68E8A-7714-D849-A8F5-D8283AAAFF95}" srcOrd="2" destOrd="0" presId="urn:microsoft.com/office/officeart/2005/8/layout/venn1"/>
    <dgm:cxn modelId="{B9DDCA28-7908-654B-A973-C299D114FCB9}" type="presParOf" srcId="{E0B916F1-C123-FF4E-961B-5EC93227C318}" destId="{500EA123-333B-984F-9973-D037980668A2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5262F7-7F92-0A4D-807D-0CC28226A0E2}">
      <dsp:nvSpPr>
        <dsp:cNvPr id="0" name=""/>
        <dsp:cNvSpPr/>
      </dsp:nvSpPr>
      <dsp:spPr>
        <a:xfrm>
          <a:off x="137159" y="340360"/>
          <a:ext cx="3383280" cy="338327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1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Mesopotamia</a:t>
          </a:r>
          <a:endParaRPr lang="en-US" sz="26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No borders (easy to attack) 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000" kern="1200" dirty="0"/>
        </a:p>
      </dsp:txBody>
      <dsp:txXfrm>
        <a:off x="609599" y="739321"/>
        <a:ext cx="1950720" cy="2585357"/>
      </dsp:txXfrm>
    </dsp:sp>
    <dsp:sp modelId="{66B68E8A-7714-D849-A8F5-D8283AAAFF95}">
      <dsp:nvSpPr>
        <dsp:cNvPr id="0" name=""/>
        <dsp:cNvSpPr/>
      </dsp:nvSpPr>
      <dsp:spPr>
        <a:xfrm>
          <a:off x="2361432" y="367392"/>
          <a:ext cx="3383280" cy="338327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1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 China </a:t>
          </a:r>
          <a:endParaRPr lang="en-US" sz="26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 Most isolated (ethnocentric) 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000" kern="1200" dirty="0"/>
        </a:p>
      </dsp:txBody>
      <dsp:txXfrm>
        <a:off x="3321552" y="766353"/>
        <a:ext cx="1950720" cy="25853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FFADA-DB98-2A45-9655-9AF19AA13BFC}" type="datetimeFigureOut">
              <a:rPr lang="en-US" smtClean="0"/>
              <a:t>9/23/12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5A829A-1969-C84C-9593-F86B5B1DA472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FFADA-DB98-2A45-9655-9AF19AA13BFC}" type="datetimeFigureOut">
              <a:rPr lang="en-US" smtClean="0"/>
              <a:t>9/23/12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A829A-1969-C84C-9593-F86B5B1DA4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FFADA-DB98-2A45-9655-9AF19AA13BFC}" type="datetimeFigureOut">
              <a:rPr lang="en-US" smtClean="0"/>
              <a:t>9/23/12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A829A-1969-C84C-9593-F86B5B1DA4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2EFFADA-DB98-2A45-9655-9AF19AA13BFC}" type="datetimeFigureOut">
              <a:rPr lang="en-US" smtClean="0"/>
              <a:t>9/23/12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95A829A-1969-C84C-9593-F86B5B1DA472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FFADA-DB98-2A45-9655-9AF19AA13BFC}" type="datetimeFigureOut">
              <a:rPr lang="en-US" smtClean="0"/>
              <a:t>9/23/12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A829A-1969-C84C-9593-F86B5B1DA47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FFADA-DB98-2A45-9655-9AF19AA13BFC}" type="datetimeFigureOut">
              <a:rPr lang="en-US" smtClean="0"/>
              <a:t>9/23/12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A829A-1969-C84C-9593-F86B5B1DA47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A829A-1969-C84C-9593-F86B5B1DA47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FFADA-DB98-2A45-9655-9AF19AA13BFC}" type="datetimeFigureOut">
              <a:rPr lang="en-US" smtClean="0"/>
              <a:t>9/23/12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FFADA-DB98-2A45-9655-9AF19AA13BFC}" type="datetimeFigureOut">
              <a:rPr lang="en-US" smtClean="0"/>
              <a:t>9/23/12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A829A-1969-C84C-9593-F86B5B1DA47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FFADA-DB98-2A45-9655-9AF19AA13BFC}" type="datetimeFigureOut">
              <a:rPr lang="en-US" smtClean="0"/>
              <a:t>9/23/12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A829A-1969-C84C-9593-F86B5B1DA4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2EFFADA-DB98-2A45-9655-9AF19AA13BFC}" type="datetimeFigureOut">
              <a:rPr lang="en-US" smtClean="0"/>
              <a:t>9/23/12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95A829A-1969-C84C-9593-F86B5B1DA47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FFADA-DB98-2A45-9655-9AF19AA13BFC}" type="datetimeFigureOut">
              <a:rPr lang="en-US" smtClean="0"/>
              <a:t>9/23/12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5A829A-1969-C84C-9593-F86B5B1DA47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2EFFADA-DB98-2A45-9655-9AF19AA13BFC}" type="datetimeFigureOut">
              <a:rPr lang="en-US" smtClean="0"/>
              <a:t>9/23/12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095A829A-1969-C84C-9593-F86B5B1DA47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Global 1 </a:t>
            </a:r>
          </a:p>
          <a:p>
            <a:r>
              <a:rPr lang="en-US" dirty="0" smtClean="0"/>
              <a:t>Ms. Lyons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Comparing Ancient Civilizations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847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Mesopotamia (Sumer, Babylon)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7695505"/>
              </p:ext>
            </p:extLst>
          </p:nvPr>
        </p:nvGraphicFramePr>
        <p:xfrm>
          <a:off x="877648" y="1575605"/>
          <a:ext cx="7322551" cy="49614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93797"/>
                <a:gridCol w="4028754"/>
              </a:tblGrid>
              <a:tr h="770347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Rivers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Tigris</a:t>
                      </a:r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</a:rPr>
                        <a:t> &amp; Euphrates 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940023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Geography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Flat</a:t>
                      </a:r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</a:rPr>
                        <a:t> plains, few natural borders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770347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Country Today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Iraq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940023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Government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Hammurabi’s Code (strict laws) 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770347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System of Writing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Cuneiform</a:t>
                      </a:r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770347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Religion 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Polytheistic</a:t>
                      </a:r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</a:rPr>
                        <a:t> (ziggurats) 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6953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Egypt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9963307"/>
              </p:ext>
            </p:extLst>
          </p:nvPr>
        </p:nvGraphicFramePr>
        <p:xfrm>
          <a:off x="904110" y="1439838"/>
          <a:ext cx="7322551" cy="5027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8191"/>
                <a:gridCol w="4554360"/>
              </a:tblGrid>
              <a:tr h="598476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River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Nile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077257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Geography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Desert,</a:t>
                      </a:r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</a:rPr>
                        <a:t> mountains, &amp; ocean borders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598476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Country Today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Egypt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598476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Government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Pharaohs (50% king, 50% god) 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1077257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System of Writing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Hieroglyphics </a:t>
                      </a:r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</a:rPr>
                        <a:t>(written on papyrus) 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1077257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Religion 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Polytheistic,</a:t>
                      </a:r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</a:rPr>
                        <a:t> believed in afterlife (mummies)   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6159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Indus River Valley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0247720"/>
              </p:ext>
            </p:extLst>
          </p:nvPr>
        </p:nvGraphicFramePr>
        <p:xfrm>
          <a:off x="762980" y="1728827"/>
          <a:ext cx="7322551" cy="44636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8191"/>
                <a:gridCol w="4554360"/>
              </a:tblGrid>
              <a:tr h="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River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Indus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654955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Geography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peninsula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598476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Country Today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Pakistan/India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598476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Government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Urban</a:t>
                      </a:r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</a:rPr>
                        <a:t> planning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1077257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System of Writing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Pictograms (we still can’t read it today!) 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1077257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Religion 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Polytheistic,</a:t>
                      </a:r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</a:rPr>
                        <a:t> animism (nature) – later = Hinduism &amp; Buddhism  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8527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China	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0" y="1524000"/>
            <a:ext cx="8229600" cy="45720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3754355"/>
              </p:ext>
            </p:extLst>
          </p:nvPr>
        </p:nvGraphicFramePr>
        <p:xfrm>
          <a:off x="907049" y="1876748"/>
          <a:ext cx="7322551" cy="3981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8191"/>
                <a:gridCol w="4554360"/>
              </a:tblGrid>
              <a:tr h="394741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River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Huang He (aka Yellow</a:t>
                      </a:r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</a:rPr>
                        <a:t> River)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710534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Geography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Mountains, deserts, jungles,</a:t>
                      </a:r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</a:rPr>
                        <a:t> &amp; ocean borders</a:t>
                      </a:r>
                    </a:p>
                    <a:p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</a:rPr>
                        <a:t>*MOST ISOLATED CIV. 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94741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Country Today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China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94741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Government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Dynasties</a:t>
                      </a:r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</a:rPr>
                        <a:t> (kings, royal families) 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710534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System of Writing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Pictograms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710534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Religion 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Polytheistic,</a:t>
                      </a:r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</a:rPr>
                        <a:t> Taoism (nature)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8964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SAME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Fertile soil (rivers) </a:t>
            </a:r>
          </a:p>
          <a:p>
            <a:r>
              <a:rPr lang="en-US" dirty="0" smtClean="0"/>
              <a:t>Writing systems </a:t>
            </a:r>
          </a:p>
          <a:p>
            <a:endParaRPr lang="en-US" dirty="0"/>
          </a:p>
          <a:p>
            <a:r>
              <a:rPr lang="en-US" dirty="0" smtClean="0"/>
              <a:t>Monarchs </a:t>
            </a:r>
          </a:p>
          <a:p>
            <a:r>
              <a:rPr lang="en-US" dirty="0" smtClean="0"/>
              <a:t>Polytheistic 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Geography (borders) </a:t>
            </a:r>
          </a:p>
          <a:p>
            <a:r>
              <a:rPr lang="en-US" dirty="0" smtClean="0"/>
              <a:t>Hieroglyphics, cuneiform, pictograms </a:t>
            </a:r>
          </a:p>
          <a:p>
            <a:r>
              <a:rPr lang="en-US" dirty="0" smtClean="0"/>
              <a:t>God-like/regular people</a:t>
            </a:r>
            <a:endParaRPr lang="en-US" dirty="0"/>
          </a:p>
          <a:p>
            <a:r>
              <a:rPr lang="en-US" dirty="0" smtClean="0"/>
              <a:t>Afterlife, nature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River Valley Civilizations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dirty="0" smtClean="0"/>
              <a:t>DIFFERENT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8796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1935405"/>
          </a:xfrm>
        </p:spPr>
        <p:txBody>
          <a:bodyPr/>
          <a:lstStyle/>
          <a:p>
            <a:r>
              <a:rPr lang="en-US" dirty="0" smtClean="0"/>
              <a:t>Pick 2 civilizations &amp; create a </a:t>
            </a:r>
            <a:r>
              <a:rPr lang="en-US" dirty="0"/>
              <a:t>V</a:t>
            </a:r>
            <a:r>
              <a:rPr lang="en-US" dirty="0" smtClean="0"/>
              <a:t>enn diagram or T-chart (with 3 columns) 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3344969414"/>
              </p:ext>
            </p:extLst>
          </p:nvPr>
        </p:nvGraphicFramePr>
        <p:xfrm>
          <a:off x="1415906" y="2586171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972423" y="3756698"/>
            <a:ext cx="945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5905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Paper.thmx</Template>
  <TotalTime>690</TotalTime>
  <Words>242</Words>
  <Application>Microsoft Macintosh PowerPoint</Application>
  <PresentationFormat>On-screen Show (4:3)</PresentationFormat>
  <Paragraphs>75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Paper</vt:lpstr>
      <vt:lpstr>Comparing Ancient Civilizations</vt:lpstr>
      <vt:lpstr>Mesopotamia (Sumer, Babylon)</vt:lpstr>
      <vt:lpstr>Egypt</vt:lpstr>
      <vt:lpstr>Indus River Valley</vt:lpstr>
      <vt:lpstr>China </vt:lpstr>
      <vt:lpstr>Comparing River Valley Civilizations</vt:lpstr>
      <vt:lpstr>ACTIVITY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Comparing Ancient Civilizations</dc:title>
  <dc:creator>Lindsay Lyons</dc:creator>
  <cp:lastModifiedBy>Lindsay Lyons</cp:lastModifiedBy>
  <cp:revision>9</cp:revision>
  <dcterms:created xsi:type="dcterms:W3CDTF">2012-09-22T13:39:57Z</dcterms:created>
  <dcterms:modified xsi:type="dcterms:W3CDTF">2012-09-24T00:37:16Z</dcterms:modified>
</cp:coreProperties>
</file>