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4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9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7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6408B-191A-F449-B586-9E9DC433D093}" type="datetimeFigureOut">
              <a:rPr lang="en-US" smtClean="0"/>
              <a:t>9/30/12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147C0-4AAA-764E-A332-DFDDF54A1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1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0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 Dynasty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5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emperor was Liu Bang (a peasant) </a:t>
            </a:r>
          </a:p>
          <a:p>
            <a:pPr lvl="1"/>
            <a:r>
              <a:rPr lang="en-US" dirty="0" smtClean="0"/>
              <a:t>Overthrew the harsh Qin </a:t>
            </a:r>
          </a:p>
          <a:p>
            <a:pPr lvl="1"/>
            <a:r>
              <a:rPr lang="en-US" dirty="0" smtClean="0"/>
              <a:t>Relaxed the laws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 in charge!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24" y="2722272"/>
            <a:ext cx="4545390" cy="34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Emperor </a:t>
            </a:r>
            <a:r>
              <a:rPr lang="en-US" dirty="0" err="1" smtClean="0"/>
              <a:t>Wudi</a:t>
            </a:r>
            <a:r>
              <a:rPr lang="en-US" dirty="0" smtClean="0"/>
              <a:t> </a:t>
            </a:r>
          </a:p>
          <a:p>
            <a:r>
              <a:rPr lang="en-US" dirty="0" smtClean="0"/>
              <a:t>Test men took to get a government job</a:t>
            </a:r>
          </a:p>
          <a:p>
            <a:pPr lvl="1"/>
            <a:r>
              <a:rPr lang="en-US" dirty="0" smtClean="0"/>
              <a:t>Women NOT allowed </a:t>
            </a:r>
          </a:p>
          <a:p>
            <a:r>
              <a:rPr lang="en-US" dirty="0" smtClean="0"/>
              <a:t>Based on Confucianism</a:t>
            </a:r>
          </a:p>
          <a:p>
            <a:pPr marL="4572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 Exam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01" y="2898306"/>
            <a:ext cx="35687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79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Made paper from wood</a:t>
            </a:r>
          </a:p>
          <a:p>
            <a:r>
              <a:rPr lang="en-US" dirty="0" smtClean="0"/>
              <a:t>Created acupuncture </a:t>
            </a:r>
          </a:p>
          <a:p>
            <a:r>
              <a:rPr lang="en-US" dirty="0" smtClean="0"/>
              <a:t>Made ceramics</a:t>
            </a:r>
          </a:p>
          <a:p>
            <a:endParaRPr lang="en-US" dirty="0"/>
          </a:p>
          <a:p>
            <a:r>
              <a:rPr lang="en-US" dirty="0" smtClean="0"/>
              <a:t>Where did they trade these things? </a:t>
            </a:r>
          </a:p>
          <a:p>
            <a:pPr lvl="1"/>
            <a:r>
              <a:rPr lang="en-US" dirty="0" smtClean="0"/>
              <a:t>SILK ROAD!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Inventions!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894464"/>
              </p:ext>
            </p:extLst>
          </p:nvPr>
        </p:nvGraphicFramePr>
        <p:xfrm>
          <a:off x="5124824" y="4505810"/>
          <a:ext cx="3368494" cy="21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4775200" imgH="3098800" progId="Word.Document.12">
                  <p:embed/>
                </p:oleObj>
              </mc:Choice>
              <mc:Fallback>
                <p:oleObj name="Document" r:id="rId3" imgW="4775200" imgH="309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4824" y="4505810"/>
                        <a:ext cx="3368494" cy="218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448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Dynasties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9" y="1828799"/>
            <a:ext cx="8554782" cy="45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5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0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Maurya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Centralized government</a:t>
            </a:r>
          </a:p>
          <a:p>
            <a:r>
              <a:rPr lang="en-US" dirty="0" smtClean="0"/>
              <a:t>Spread Buddhism 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Gupta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Golden Age</a:t>
            </a:r>
          </a:p>
          <a:p>
            <a:pPr lvl="1"/>
            <a:r>
              <a:rPr lang="en-US" dirty="0" smtClean="0"/>
              <a:t>peace </a:t>
            </a:r>
            <a:r>
              <a:rPr lang="en-US" dirty="0"/>
              <a:t>&amp; </a:t>
            </a:r>
            <a:r>
              <a:rPr lang="en-US" dirty="0" smtClean="0"/>
              <a:t>prosperity</a:t>
            </a:r>
            <a:endParaRPr lang="en-US" dirty="0"/>
          </a:p>
          <a:p>
            <a:r>
              <a:rPr lang="en-US" dirty="0" smtClean="0"/>
              <a:t>Patriarchal</a:t>
            </a:r>
          </a:p>
          <a:p>
            <a:pPr lvl="1"/>
            <a:r>
              <a:rPr lang="en-US" dirty="0" smtClean="0"/>
              <a:t>Men ruled  </a:t>
            </a:r>
            <a:endParaRPr lang="en-US" dirty="0"/>
          </a:p>
          <a:p>
            <a:r>
              <a:rPr lang="en-US" dirty="0" smtClean="0"/>
              <a:t>Inventions!</a:t>
            </a:r>
            <a:endParaRPr lang="en-US" dirty="0"/>
          </a:p>
          <a:p>
            <a:pPr lvl="1"/>
            <a:r>
              <a:rPr lang="en-US" dirty="0"/>
              <a:t>concept of “zero”</a:t>
            </a:r>
          </a:p>
          <a:p>
            <a:pPr lvl="1"/>
            <a:r>
              <a:rPr lang="en-US" dirty="0"/>
              <a:t>decimal system</a:t>
            </a:r>
          </a:p>
          <a:p>
            <a:pPr lvl="1"/>
            <a:r>
              <a:rPr lang="en-US" dirty="0"/>
              <a:t>Arabic numbers (#s we use today)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Known Dynasties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6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Polytheism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76" y="1964821"/>
            <a:ext cx="4542236" cy="45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1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say this is linked to religion, some say no</a:t>
            </a:r>
          </a:p>
          <a:p>
            <a:r>
              <a:rPr lang="en-US" dirty="0" smtClean="0"/>
              <a:t>Like a class system, but you can’t ever move up or down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Caste System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55" y="2672048"/>
            <a:ext cx="5413716" cy="38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7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geography of China like?</a:t>
            </a:r>
          </a:p>
          <a:p>
            <a:endParaRPr lang="en-US" dirty="0"/>
          </a:p>
          <a:p>
            <a:r>
              <a:rPr lang="en-US" dirty="0" smtClean="0"/>
              <a:t>How did this affect their view of the world?</a:t>
            </a:r>
          </a:p>
          <a:p>
            <a:pPr lvl="1"/>
            <a:r>
              <a:rPr lang="en-US" dirty="0" smtClean="0"/>
              <a:t>Called themselves the “Middle Kingdom”</a:t>
            </a:r>
          </a:p>
          <a:p>
            <a:pPr lvl="1"/>
            <a:r>
              <a:rPr lang="en-US" dirty="0" smtClean="0"/>
              <a:t>Ethnocentrism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CHINA: 1027 BCE – 220 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Zhou dynasty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4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Divine right: ruler gets power from God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Mandate of Heaven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67" y="2469281"/>
            <a:ext cx="6539624" cy="38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1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23293"/>
          </a:xfrm>
        </p:spPr>
        <p:txBody>
          <a:bodyPr/>
          <a:lstStyle/>
          <a:p>
            <a:r>
              <a:rPr lang="en-US" dirty="0" smtClean="0"/>
              <a:t>Political, military, &amp; social system based on owning land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19" y="2322234"/>
            <a:ext cx="5593774" cy="4203322"/>
          </a:xfrm>
          <a:prstGeom prst="rect">
            <a:avLst/>
          </a:prstGeom>
        </p:spPr>
      </p:pic>
      <p:sp>
        <p:nvSpPr>
          <p:cNvPr id="6" name="Curved Right Arrow 5"/>
          <p:cNvSpPr/>
          <p:nvPr/>
        </p:nvSpPr>
        <p:spPr>
          <a:xfrm>
            <a:off x="2583355" y="3250084"/>
            <a:ext cx="1399317" cy="172189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572" y="3250084"/>
            <a:ext cx="602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</a:t>
            </a:r>
          </a:p>
          <a:p>
            <a:r>
              <a:rPr lang="en-US" sz="2400" dirty="0" smtClean="0"/>
              <a:t>A</a:t>
            </a:r>
          </a:p>
          <a:p>
            <a:r>
              <a:rPr lang="en-US" sz="2400" dirty="0" smtClean="0"/>
              <a:t>N</a:t>
            </a:r>
          </a:p>
          <a:p>
            <a:r>
              <a:rPr lang="en-US" sz="2400" dirty="0"/>
              <a:t>D</a:t>
            </a:r>
          </a:p>
        </p:txBody>
      </p:sp>
      <p:sp>
        <p:nvSpPr>
          <p:cNvPr id="8" name="Curved Right Arrow 7"/>
          <p:cNvSpPr/>
          <p:nvPr/>
        </p:nvSpPr>
        <p:spPr>
          <a:xfrm rot="10287674">
            <a:off x="5512861" y="3155743"/>
            <a:ext cx="1399317" cy="1721899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286" y="2892517"/>
            <a:ext cx="6027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</a:p>
          <a:p>
            <a:r>
              <a:rPr lang="en-US" sz="2400" dirty="0" smtClean="0"/>
              <a:t>E</a:t>
            </a:r>
          </a:p>
          <a:p>
            <a:r>
              <a:rPr lang="en-US" sz="2400" dirty="0" smtClean="0"/>
              <a:t>F</a:t>
            </a:r>
          </a:p>
          <a:p>
            <a:r>
              <a:rPr lang="en-US" sz="2400" dirty="0" smtClean="0"/>
              <a:t>E</a:t>
            </a:r>
          </a:p>
          <a:p>
            <a:r>
              <a:rPr lang="en-US" sz="2400" dirty="0" smtClean="0"/>
              <a:t>N</a:t>
            </a:r>
          </a:p>
          <a:p>
            <a:r>
              <a:rPr lang="en-US" sz="2400" dirty="0"/>
              <a:t>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64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Gentry (rich) grew their fingernails (2 inches!) to show they did not do manual labor</a:t>
            </a:r>
          </a:p>
          <a:p>
            <a:r>
              <a:rPr lang="en-US" dirty="0" smtClean="0"/>
              <a:t>Rich women had to go through “foot binding” </a:t>
            </a:r>
          </a:p>
          <a:p>
            <a:pPr lvl="1"/>
            <a:r>
              <a:rPr lang="en-US" dirty="0" smtClean="0"/>
              <a:t>Crippled women </a:t>
            </a:r>
          </a:p>
          <a:p>
            <a:pPr lvl="1"/>
            <a:r>
              <a:rPr lang="en-US" dirty="0" smtClean="0"/>
              <a:t>Forced to depend on their husbands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the Class System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560" y="3869765"/>
            <a:ext cx="1959111" cy="2952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22" y="4774900"/>
            <a:ext cx="2752232" cy="17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</a:p>
          <a:p>
            <a:r>
              <a:rPr lang="en-US" dirty="0" smtClean="0"/>
              <a:t>Silk</a:t>
            </a:r>
          </a:p>
          <a:p>
            <a:pPr lvl="1"/>
            <a:r>
              <a:rPr lang="en-US" dirty="0" smtClean="0"/>
              <a:t>#</a:t>
            </a:r>
            <a:r>
              <a:rPr lang="en-US" dirty="0"/>
              <a:t>1 </a:t>
            </a:r>
            <a:r>
              <a:rPr lang="en-US" dirty="0" smtClean="0"/>
              <a:t>export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Inventors!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13" y="2705141"/>
            <a:ext cx="5557503" cy="34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 Dynasty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2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government</a:t>
            </a:r>
          </a:p>
          <a:p>
            <a:r>
              <a:rPr lang="en-US" dirty="0" smtClean="0"/>
              <a:t>Started building the Great Wall </a:t>
            </a:r>
          </a:p>
          <a:p>
            <a:r>
              <a:rPr lang="en-US" dirty="0" smtClean="0"/>
              <a:t>Legalism </a:t>
            </a:r>
          </a:p>
          <a:p>
            <a:pPr lvl="1"/>
            <a:r>
              <a:rPr lang="en-US" dirty="0" smtClean="0"/>
              <a:t>Harsh rules </a:t>
            </a:r>
            <a:r>
              <a:rPr lang="en-US" b="1" dirty="0" smtClean="0"/>
              <a:t>(like Hammurabi’s Code!) </a:t>
            </a:r>
          </a:p>
          <a:p>
            <a:pPr lvl="1"/>
            <a:r>
              <a:rPr lang="en-US" dirty="0" smtClean="0"/>
              <a:t>Confucianism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691" y="3391648"/>
            <a:ext cx="2372309" cy="3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63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280</Words>
  <Application>Microsoft Macintosh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Word Document</vt:lpstr>
      <vt:lpstr>Ancient China</vt:lpstr>
      <vt:lpstr>Ancient CHINA: 1027 BCE – 220 CE</vt:lpstr>
      <vt:lpstr>Zhou dynasty </vt:lpstr>
      <vt:lpstr>Mandate of Heaven </vt:lpstr>
      <vt:lpstr>Feudalism </vt:lpstr>
      <vt:lpstr>Facts about the Class System </vt:lpstr>
      <vt:lpstr>Great Inventors!</vt:lpstr>
      <vt:lpstr>Qin Dynasty </vt:lpstr>
      <vt:lpstr>Shi Huangdi </vt:lpstr>
      <vt:lpstr>Han Dynasty </vt:lpstr>
      <vt:lpstr>Peasant in charge!</vt:lpstr>
      <vt:lpstr>Civil Service Exam </vt:lpstr>
      <vt:lpstr>More Inventions!</vt:lpstr>
      <vt:lpstr>Comparing Dynasties </vt:lpstr>
      <vt:lpstr>Ancient India</vt:lpstr>
      <vt:lpstr>Most Known Dynasties</vt:lpstr>
      <vt:lpstr>Hinduism</vt:lpstr>
      <vt:lpstr>the Caste System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China</dc:title>
  <dc:subject/>
  <dc:creator>Lindsay Lyons</dc:creator>
  <cp:keywords/>
  <dc:description/>
  <cp:lastModifiedBy>Lindsay Lyons</cp:lastModifiedBy>
  <cp:revision>3</cp:revision>
  <dcterms:created xsi:type="dcterms:W3CDTF">2012-09-30T16:45:28Z</dcterms:created>
  <dcterms:modified xsi:type="dcterms:W3CDTF">2012-09-30T16:47:48Z</dcterms:modified>
  <cp:category/>
</cp:coreProperties>
</file>