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1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E8F6-CEC2-8C44-97E6-FB67B8758513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7C484EB-3831-4D43-AFC1-179A60C4B8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E8F6-CEC2-8C44-97E6-FB67B8758513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84EB-3831-4D43-AFC1-179A60C4B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E8F6-CEC2-8C44-97E6-FB67B8758513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84EB-3831-4D43-AFC1-179A60C4B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E8F6-CEC2-8C44-97E6-FB67B8758513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84EB-3831-4D43-AFC1-179A60C4B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E8F6-CEC2-8C44-97E6-FB67B8758513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84EB-3831-4D43-AFC1-179A60C4B8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E8F6-CEC2-8C44-97E6-FB67B8758513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84EB-3831-4D43-AFC1-179A60C4B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E8F6-CEC2-8C44-97E6-FB67B8758513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84EB-3831-4D43-AFC1-179A60C4B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E8F6-CEC2-8C44-97E6-FB67B8758513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84EB-3831-4D43-AFC1-179A60C4B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E8F6-CEC2-8C44-97E6-FB67B8758513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84EB-3831-4D43-AFC1-179A60C4B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E8F6-CEC2-8C44-97E6-FB67B8758513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84EB-3831-4D43-AFC1-179A60C4B8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E8F6-CEC2-8C44-97E6-FB67B8758513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84EB-3831-4D43-AFC1-179A60C4B8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9FCE8F6-CEC2-8C44-97E6-FB67B8758513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7C484EB-3831-4D43-AFC1-179A60C4B8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Global 1</a:t>
            </a:r>
          </a:p>
          <a:p>
            <a:r>
              <a:rPr lang="en-US" dirty="0" smtClean="0"/>
              <a:t>Ms. Lyons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Great Empires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070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of Byzantine Empire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Lasted for 1,000 years!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Lost their land…</a:t>
            </a:r>
          </a:p>
          <a:p>
            <a:pPr lvl="1"/>
            <a:r>
              <a:rPr lang="en-US" dirty="0" smtClean="0"/>
              <a:t>Crusades (religious wars)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ttacks by the Ottoman Empire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30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Gupta Empire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17465"/>
          </a:xfrm>
        </p:spPr>
        <p:txBody>
          <a:bodyPr>
            <a:normAutofit/>
          </a:bodyPr>
          <a:lstStyle/>
          <a:p>
            <a:r>
              <a:rPr lang="en-US" dirty="0" smtClean="0"/>
              <a:t>Golden Age of India</a:t>
            </a:r>
          </a:p>
          <a:p>
            <a:r>
              <a:rPr lang="en-US" dirty="0" smtClean="0"/>
              <a:t>320 – 550 C.E. </a:t>
            </a:r>
          </a:p>
          <a:p>
            <a:r>
              <a:rPr lang="en-US" dirty="0" smtClean="0"/>
              <a:t>Hinduism, caste system</a:t>
            </a:r>
          </a:p>
          <a:p>
            <a:r>
              <a:rPr lang="en-US" dirty="0" smtClean="0"/>
              <a:t>Monsoons</a:t>
            </a:r>
          </a:p>
          <a:p>
            <a:r>
              <a:rPr lang="en-US" dirty="0" smtClean="0"/>
              <a:t>Inventions!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oncept of “zero”</a:t>
            </a:r>
          </a:p>
          <a:p>
            <a:pPr lvl="1"/>
            <a:r>
              <a:rPr lang="en-US" dirty="0" smtClean="0"/>
              <a:t>Decimal system</a:t>
            </a:r>
          </a:p>
          <a:p>
            <a:pPr lvl="1"/>
            <a:r>
              <a:rPr lang="en-US" dirty="0" smtClean="0"/>
              <a:t>Arabic numbers (#s we use today) </a:t>
            </a:r>
          </a:p>
          <a:p>
            <a:pPr lvl="1"/>
            <a:r>
              <a:rPr lang="en-US" dirty="0" smtClean="0"/>
              <a:t>Plastic surgery</a:t>
            </a:r>
          </a:p>
          <a:p>
            <a:pPr lvl="1"/>
            <a:r>
              <a:rPr lang="en-US" dirty="0" smtClean="0"/>
              <a:t>Vaccines </a:t>
            </a:r>
          </a:p>
        </p:txBody>
      </p:sp>
    </p:spTree>
    <p:extLst>
      <p:ext uri="{BB962C8B-B14F-4D97-AF65-F5344CB8AC3E}">
        <p14:creationId xmlns:p14="http://schemas.microsoft.com/office/powerpoint/2010/main" val="3008104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 Dynasty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8190" cy="4698192"/>
          </a:xfrm>
        </p:spPr>
        <p:txBody>
          <a:bodyPr/>
          <a:lstStyle/>
          <a:p>
            <a:r>
              <a:rPr lang="en-US" dirty="0" smtClean="0"/>
              <a:t>China, 618 – 907 C.E.</a:t>
            </a:r>
          </a:p>
          <a:p>
            <a:r>
              <a:rPr lang="en-US" dirty="0" smtClean="0"/>
              <a:t>INVENTIONS:</a:t>
            </a:r>
          </a:p>
          <a:p>
            <a:pPr lvl="1"/>
            <a:r>
              <a:rPr lang="en-US" dirty="0" smtClean="0"/>
              <a:t>Gunpowder</a:t>
            </a:r>
          </a:p>
          <a:p>
            <a:pPr lvl="1"/>
            <a:r>
              <a:rPr lang="en-US" dirty="0" smtClean="0"/>
              <a:t>Block printing </a:t>
            </a:r>
          </a:p>
          <a:p>
            <a:pPr lvl="1"/>
            <a:r>
              <a:rPr lang="en-US" dirty="0" smtClean="0"/>
              <a:t>Mechanical clocks </a:t>
            </a:r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374075" y="1600200"/>
            <a:ext cx="5580695" cy="4476862"/>
            <a:chOff x="2180961" y="2090912"/>
            <a:chExt cx="5580695" cy="4476862"/>
          </a:xfrm>
        </p:grpSpPr>
        <p:sp>
          <p:nvSpPr>
            <p:cNvPr id="5" name="Isosceles Triangle 4"/>
            <p:cNvSpPr/>
            <p:nvPr/>
          </p:nvSpPr>
          <p:spPr>
            <a:xfrm>
              <a:off x="2180961" y="2090912"/>
              <a:ext cx="5580695" cy="447686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964217" y="3720028"/>
              <a:ext cx="200135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115940" y="5014092"/>
              <a:ext cx="36578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5335390" y="2642502"/>
            <a:ext cx="1552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Gentry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5390" y="3821117"/>
            <a:ext cx="1552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Peasants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5390" y="5142368"/>
            <a:ext cx="1552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Merchants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51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9142" y="816429"/>
            <a:ext cx="3369690" cy="4476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Song Dynasty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3086"/>
          </a:xfrm>
        </p:spPr>
        <p:txBody>
          <a:bodyPr>
            <a:normAutofit/>
          </a:bodyPr>
          <a:lstStyle/>
          <a:p>
            <a:r>
              <a:rPr lang="en-US" dirty="0" smtClean="0"/>
              <a:t>China, 960 – 1279 C.E. </a:t>
            </a:r>
          </a:p>
          <a:p>
            <a:r>
              <a:rPr lang="en-US" dirty="0" smtClean="0"/>
              <a:t>Started growing rice!</a:t>
            </a:r>
          </a:p>
          <a:p>
            <a:r>
              <a:rPr lang="en-US" dirty="0" smtClean="0"/>
              <a:t>Art/Architecture: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orcelain</a:t>
            </a:r>
          </a:p>
          <a:p>
            <a:pPr lvl="1"/>
            <a:r>
              <a:rPr lang="en-US" dirty="0" smtClean="0"/>
              <a:t>Calligraphy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agodas</a:t>
            </a:r>
          </a:p>
          <a:p>
            <a:r>
              <a:rPr lang="en-US" dirty="0" smtClean="0"/>
              <a:t>Inventions: </a:t>
            </a:r>
          </a:p>
          <a:p>
            <a:pPr lvl="1"/>
            <a:r>
              <a:rPr lang="en-US" dirty="0" smtClean="0"/>
              <a:t>Better printing machines (spread ideas) </a:t>
            </a:r>
          </a:p>
          <a:p>
            <a:pPr lvl="1"/>
            <a:r>
              <a:rPr lang="en-US" dirty="0" smtClean="0"/>
              <a:t>Spinning wheel (make thread) </a:t>
            </a:r>
          </a:p>
        </p:txBody>
      </p:sp>
    </p:spTree>
    <p:extLst>
      <p:ext uri="{BB962C8B-B14F-4D97-AF65-F5344CB8AC3E}">
        <p14:creationId xmlns:p14="http://schemas.microsoft.com/office/powerpoint/2010/main" val="2456387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happened to the Roman Empire?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Roman Empire splits in half in 330 C.E. </a:t>
            </a:r>
          </a:p>
          <a:p>
            <a:r>
              <a:rPr lang="en-US" dirty="0" smtClean="0"/>
              <a:t>Eastern half becomes Byzantine Empire</a:t>
            </a:r>
          </a:p>
          <a:p>
            <a:pPr lvl="1"/>
            <a:r>
              <a:rPr lang="en-US" dirty="0" smtClean="0"/>
              <a:t>Preserved the Greek &amp; Roman cultures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Capital city = Constantinople</a:t>
            </a:r>
          </a:p>
          <a:p>
            <a:pPr lvl="1"/>
            <a:r>
              <a:rPr lang="en-US" dirty="0" smtClean="0"/>
              <a:t>Named after the emperor, Constantine</a:t>
            </a:r>
          </a:p>
        </p:txBody>
      </p:sp>
    </p:spTree>
    <p:extLst>
      <p:ext uri="{BB962C8B-B14F-4D97-AF65-F5344CB8AC3E}">
        <p14:creationId xmlns:p14="http://schemas.microsoft.com/office/powerpoint/2010/main" val="3148897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Geography of Byzantine Empire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Peninsula </a:t>
            </a:r>
          </a:p>
          <a:p>
            <a:r>
              <a:rPr lang="en-US" dirty="0" smtClean="0"/>
              <a:t>Constantinople = BIG trading center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ocated at the crossroads of Europe &amp; Asia </a:t>
            </a:r>
          </a:p>
          <a:p>
            <a:pPr lvl="1"/>
            <a:r>
              <a:rPr lang="en-US" dirty="0" smtClean="0"/>
              <a:t>Cultural diffusion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860" y="3644103"/>
            <a:ext cx="4691606" cy="293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461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Justinian’s Code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8244"/>
          </a:xfrm>
        </p:spPr>
        <p:txBody>
          <a:bodyPr>
            <a:normAutofit/>
          </a:bodyPr>
          <a:lstStyle/>
          <a:p>
            <a:r>
              <a:rPr lang="en-US" dirty="0" smtClean="0"/>
              <a:t>Justinian was an authoritarian ruler</a:t>
            </a:r>
          </a:p>
          <a:p>
            <a:pPr lvl="1"/>
            <a:r>
              <a:rPr lang="en-US" dirty="0" smtClean="0"/>
              <a:t>100% control of government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Innocent until proven guilty</a:t>
            </a:r>
          </a:p>
          <a:p>
            <a:pPr lvl="1"/>
            <a:r>
              <a:rPr lang="en-US" dirty="0" smtClean="0"/>
              <a:t>If you kill someone by accident, you’re not guilty.</a:t>
            </a:r>
          </a:p>
          <a:p>
            <a:pPr lvl="1"/>
            <a:r>
              <a:rPr lang="en-US" dirty="0" smtClean="0"/>
              <a:t>You need your parent’s permission to get married.  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Still used today!</a:t>
            </a:r>
          </a:p>
          <a:p>
            <a:pPr lvl="1"/>
            <a:r>
              <a:rPr lang="en-US" dirty="0" smtClean="0"/>
              <a:t>Catholic Church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72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RELIGIOUS </a:t>
            </a:r>
          </a:p>
          <a:p>
            <a:r>
              <a:rPr lang="en-US" dirty="0" smtClean="0"/>
              <a:t>Orthodox Christianity </a:t>
            </a:r>
          </a:p>
          <a:p>
            <a:r>
              <a:rPr lang="en-US" dirty="0" smtClean="0"/>
              <a:t>Art – paintings of Jesus, the Bible</a:t>
            </a:r>
          </a:p>
          <a:p>
            <a:r>
              <a:rPr lang="en-US" dirty="0" smtClean="0"/>
              <a:t>Government – Emperor </a:t>
            </a:r>
          </a:p>
          <a:p>
            <a:pPr lvl="1"/>
            <a:r>
              <a:rPr lang="en-US" dirty="0" smtClean="0"/>
              <a:t>“Co-ruler” with Jesus</a:t>
            </a:r>
          </a:p>
          <a:p>
            <a:pPr lvl="1"/>
            <a:r>
              <a:rPr lang="en-US" dirty="0" smtClean="0"/>
              <a:t>Controlled the church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646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 &lt;3’s Byzantine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Russia borrowed a lot from them!</a:t>
            </a:r>
          </a:p>
          <a:p>
            <a:endParaRPr lang="en-US" dirty="0" smtClean="0"/>
          </a:p>
          <a:p>
            <a:r>
              <a:rPr lang="en-US" dirty="0" smtClean="0"/>
              <a:t>Byzantine missionaries spread Orthodox Christianity </a:t>
            </a:r>
          </a:p>
          <a:p>
            <a:r>
              <a:rPr lang="en-US" dirty="0" smtClean="0"/>
              <a:t>Russia adapted the Greek alphabet to create Cyrillic (Russia’s written language) </a:t>
            </a:r>
            <a:endParaRPr lang="en-US" dirty="0"/>
          </a:p>
          <a:p>
            <a:r>
              <a:rPr lang="en-US" dirty="0" smtClean="0"/>
              <a:t>Also borrowed art &amp; literature &amp; architecture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46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92</TotalTime>
  <Words>288</Words>
  <Application>Microsoft Macintosh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Great Empires</vt:lpstr>
      <vt:lpstr>REVIEW: Gupta Empire </vt:lpstr>
      <vt:lpstr>Tang Dynasty</vt:lpstr>
      <vt:lpstr>Song Dynasty</vt:lpstr>
      <vt:lpstr>What happened to the Roman Empire?</vt:lpstr>
      <vt:lpstr>Geography of Byzantine Empire </vt:lpstr>
      <vt:lpstr>Justinian’s Code </vt:lpstr>
      <vt:lpstr>Religion</vt:lpstr>
      <vt:lpstr>Russia &lt;3’s Byzantine </vt:lpstr>
      <vt:lpstr>Fall of Byzantine Empire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Empires</dc:title>
  <dc:creator>Lindsay Lyons</dc:creator>
  <cp:lastModifiedBy>Lindsay Lyons</cp:lastModifiedBy>
  <cp:revision>13</cp:revision>
  <dcterms:created xsi:type="dcterms:W3CDTF">2012-10-29T13:44:04Z</dcterms:created>
  <dcterms:modified xsi:type="dcterms:W3CDTF">2012-11-26T01:11:14Z</dcterms:modified>
</cp:coreProperties>
</file>