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4AFE-EFCB-384A-9560-3BF755A1BA4F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1DBB-C89A-1443-9FC2-85072BF7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Gods sent him a bull to sacrifice, but he kept it – gods punished Minos &amp; caused his wife to fall in love with the bull. They produced a child (monster) ½ bull, ½ human (Minotaur.)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E59E8-7493-F64C-9D85-0E3AFB4706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8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9ED5-AA5E-2D4D-A880-4E172EDFA38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7956-2A5D-404C-9BBB-BC2D6BE2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8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iyQOumuSN4" TargetMode="External"/><Relationship Id="rId3" Type="http://schemas.openxmlformats.org/officeDocument/2006/relationships/hyperlink" Target="http://www.youtube.com/watch?v=YbiR6IMf5K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NR=1&amp;feature=endscreen&amp;v=gI6sARmxEuc" TargetMode="External"/><Relationship Id="rId3" Type="http://schemas.openxmlformats.org/officeDocument/2006/relationships/hyperlink" Target="http://www.youtube.com/watch?v=uLyW5UYPYY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8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8" y="2080180"/>
            <a:ext cx="8572501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full alphabet (with vowels) </a:t>
            </a:r>
          </a:p>
          <a:p>
            <a:r>
              <a:rPr lang="en-US" dirty="0" smtClean="0"/>
              <a:t>Plays</a:t>
            </a:r>
          </a:p>
          <a:p>
            <a:r>
              <a:rPr lang="en-US" dirty="0" smtClean="0"/>
              <a:t>Epics (super long) </a:t>
            </a:r>
          </a:p>
          <a:p>
            <a:pPr lvl="1"/>
            <a:r>
              <a:rPr lang="en-US" i="1" dirty="0" err="1" smtClean="0"/>
              <a:t>Illiad</a:t>
            </a:r>
            <a:r>
              <a:rPr lang="en-US" i="1" dirty="0" smtClean="0"/>
              <a:t> </a:t>
            </a:r>
            <a:r>
              <a:rPr lang="en-US" dirty="0" smtClean="0"/>
              <a:t>(Greeks attack Troy for 10 years &amp; win with the Trojan Horse)</a:t>
            </a:r>
          </a:p>
          <a:p>
            <a:pPr lvl="2"/>
            <a:r>
              <a:rPr lang="en-US" dirty="0" smtClean="0"/>
              <a:t>modern movie = </a:t>
            </a:r>
            <a:r>
              <a:rPr lang="en-US" i="1" dirty="0" smtClean="0"/>
              <a:t>Troy </a:t>
            </a:r>
          </a:p>
          <a:p>
            <a:r>
              <a:rPr lang="en-US" dirty="0" smtClean="0"/>
              <a:t>Aesop’s Fables </a:t>
            </a:r>
          </a:p>
          <a:p>
            <a:pPr lvl="1"/>
            <a:r>
              <a:rPr lang="en-US" dirty="0" smtClean="0"/>
              <a:t>Aesop was a slave, but given freedom because he was so smart</a:t>
            </a:r>
            <a:endParaRPr lang="en-US" dirty="0"/>
          </a:p>
          <a:p>
            <a:r>
              <a:rPr lang="en-US" dirty="0" smtClean="0"/>
              <a:t>Marble statues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382" y="1825418"/>
            <a:ext cx="2597323" cy="17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aiyQOumuSN4</a:t>
            </a:r>
            <a:endParaRPr lang="en-US" dirty="0" smtClean="0"/>
          </a:p>
          <a:p>
            <a:pPr lvl="1"/>
            <a:r>
              <a:rPr lang="en-US" dirty="0" smtClean="0"/>
              <a:t>Movie trailer </a:t>
            </a:r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YbiR6IMf5KQ</a:t>
            </a:r>
            <a:endParaRPr lang="en-US" dirty="0" smtClean="0"/>
          </a:p>
          <a:p>
            <a:pPr lvl="1"/>
            <a:r>
              <a:rPr lang="en-US" dirty="0" smtClean="0"/>
              <a:t>Trojan Horse scene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386" y="2092022"/>
            <a:ext cx="4406338" cy="345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80" y="2766458"/>
            <a:ext cx="2794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</a:t>
            </a:r>
            <a:r>
              <a:rPr lang="en-US" dirty="0"/>
              <a:t>was round! </a:t>
            </a:r>
          </a:p>
          <a:p>
            <a:r>
              <a:rPr lang="en-US" dirty="0" err="1" smtClean="0"/>
              <a:t>Geocentrism</a:t>
            </a:r>
            <a:r>
              <a:rPr lang="en-US" dirty="0" smtClean="0"/>
              <a:t> </a:t>
            </a:r>
            <a:r>
              <a:rPr lang="en-US" dirty="0"/>
              <a:t>(Ptolemy) </a:t>
            </a:r>
            <a:endParaRPr lang="en-US" dirty="0" smtClean="0"/>
          </a:p>
          <a:p>
            <a:r>
              <a:rPr lang="en-US" dirty="0" smtClean="0"/>
              <a:t>Hippocrates </a:t>
            </a:r>
            <a:r>
              <a:rPr lang="en-US" dirty="0"/>
              <a:t>(doctors take a Hippocratic oath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“will do no harm”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58" y="3796095"/>
            <a:ext cx="3676727" cy="2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Pythagorean </a:t>
            </a:r>
            <a:r>
              <a:rPr lang="en-US" dirty="0"/>
              <a:t>Theorem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63" y="2585812"/>
            <a:ext cx="3225519" cy="396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14" y="3429000"/>
            <a:ext cx="2806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Socrates</a:t>
            </a:r>
          </a:p>
          <a:p>
            <a:pPr lvl="1"/>
            <a:r>
              <a:rPr lang="en-US" dirty="0" smtClean="0"/>
              <a:t>Born in Athens </a:t>
            </a:r>
          </a:p>
          <a:p>
            <a:pPr lvl="1"/>
            <a:r>
              <a:rPr lang="en-US" dirty="0" smtClean="0"/>
              <a:t>Socratic Method (Q &amp; A)</a:t>
            </a:r>
          </a:p>
          <a:p>
            <a:pPr lvl="2"/>
            <a:r>
              <a:rPr lang="en-US" dirty="0" smtClean="0"/>
              <a:t>YOU can figure out the answer, you don’t need someone to tell you </a:t>
            </a:r>
          </a:p>
          <a:p>
            <a:pPr lvl="1"/>
            <a:r>
              <a:rPr lang="en-US" dirty="0" smtClean="0"/>
              <a:t>Knowledge = happiness  </a:t>
            </a:r>
          </a:p>
          <a:p>
            <a:pPr lvl="1"/>
            <a:r>
              <a:rPr lang="en-US" dirty="0" smtClean="0"/>
              <a:t>Government though he was corrupting the youth of Athens </a:t>
            </a:r>
          </a:p>
          <a:p>
            <a:pPr lvl="2"/>
            <a:r>
              <a:rPr lang="en-US" dirty="0" smtClean="0"/>
              <a:t>Told him to drink poison &amp; he did it! (because he believed in the law)</a:t>
            </a:r>
          </a:p>
          <a:p>
            <a:r>
              <a:rPr lang="en-US" b="1" dirty="0" smtClean="0"/>
              <a:t>Plato</a:t>
            </a:r>
          </a:p>
          <a:p>
            <a:pPr lvl="1"/>
            <a:r>
              <a:rPr lang="en-US" dirty="0" smtClean="0"/>
              <a:t>Born in Athens </a:t>
            </a:r>
          </a:p>
          <a:p>
            <a:pPr lvl="1"/>
            <a:r>
              <a:rPr lang="en-US" dirty="0" smtClean="0"/>
              <a:t>Soul is separate from the body</a:t>
            </a:r>
          </a:p>
          <a:p>
            <a:pPr lvl="1"/>
            <a:r>
              <a:rPr lang="en-US" dirty="0" smtClean="0"/>
              <a:t>Boys AND girls should get a public education</a:t>
            </a:r>
          </a:p>
          <a:p>
            <a:pPr lvl="1"/>
            <a:r>
              <a:rPr lang="en-US" dirty="0" smtClean="0"/>
              <a:t>A ruler should have no family or property (just focus on the job)</a:t>
            </a:r>
          </a:p>
          <a:p>
            <a:r>
              <a:rPr lang="en-US" b="1" dirty="0" smtClean="0"/>
              <a:t>Aristotle </a:t>
            </a:r>
          </a:p>
          <a:p>
            <a:pPr lvl="1"/>
            <a:r>
              <a:rPr lang="en-US" dirty="0" smtClean="0"/>
              <a:t>Lived in Athens for some years</a:t>
            </a:r>
          </a:p>
          <a:p>
            <a:pPr lvl="1"/>
            <a:r>
              <a:rPr lang="en-US" dirty="0" smtClean="0"/>
              <a:t>Proved Earth was round  </a:t>
            </a:r>
          </a:p>
          <a:p>
            <a:pPr lvl="1"/>
            <a:r>
              <a:rPr lang="en-US" dirty="0" smtClean="0"/>
              <a:t>Scientific Method (knowledge comes from observation)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48" y="1905000"/>
            <a:ext cx="218440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98" y="4226202"/>
            <a:ext cx="1861201" cy="23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3 city-states to make peace (would not fight during games) </a:t>
            </a:r>
          </a:p>
          <a:p>
            <a:r>
              <a:rPr lang="en-US" dirty="0" smtClean="0"/>
              <a:t>Every 4 years (5 days long) </a:t>
            </a:r>
          </a:p>
          <a:p>
            <a:r>
              <a:rPr lang="en-US" dirty="0" smtClean="0"/>
              <a:t>Women could not participate or even watch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68" y="3985107"/>
            <a:ext cx="3794928" cy="242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3" y="4128292"/>
            <a:ext cx="4471080" cy="22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Leaders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423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Minoans</a:t>
            </a:r>
          </a:p>
          <a:p>
            <a:pPr lvl="1"/>
            <a:r>
              <a:rPr lang="en-US" dirty="0" smtClean="0"/>
              <a:t>King Minos (mythical king, son of gods) </a:t>
            </a:r>
          </a:p>
          <a:p>
            <a:pPr lvl="2"/>
            <a:r>
              <a:rPr lang="en-US" dirty="0" smtClean="0"/>
              <a:t>Minos would feed the Minotaur 7 boys &amp; 7 girls from Athens each year.</a:t>
            </a:r>
          </a:p>
          <a:p>
            <a:pPr lvl="1"/>
            <a:r>
              <a:rPr lang="en-US" dirty="0" smtClean="0"/>
              <a:t>Ended because: natural disaster (tidal wave/volcano) &amp; invaders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Mycenaeans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Trojan Horse </a:t>
            </a:r>
          </a:p>
          <a:p>
            <a:pPr lvl="1"/>
            <a:r>
              <a:rPr lang="en-US" dirty="0" smtClean="0"/>
              <a:t>Mummies in circular tombs </a:t>
            </a:r>
          </a:p>
          <a:p>
            <a:pPr lvl="1"/>
            <a:r>
              <a:rPr lang="en-US" dirty="0" smtClean="0"/>
              <a:t>Conquered by invaders </a:t>
            </a:r>
          </a:p>
          <a:p>
            <a:r>
              <a:rPr lang="en-US" dirty="0" err="1" smtClean="0"/>
              <a:t>Dorians</a:t>
            </a:r>
            <a:endParaRPr lang="en-US" dirty="0" smtClean="0"/>
          </a:p>
          <a:p>
            <a:pPr lvl="1"/>
            <a:r>
              <a:rPr lang="en-US" dirty="0" smtClean="0"/>
              <a:t>Greek Dark Age</a:t>
            </a:r>
          </a:p>
          <a:p>
            <a:pPr lvl="1"/>
            <a:r>
              <a:rPr lang="en-US" dirty="0" smtClean="0"/>
              <a:t>Columns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20" y="3650319"/>
            <a:ext cx="3033758" cy="29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5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Persian Wars</a:t>
            </a:r>
          </a:p>
          <a:p>
            <a:pPr lvl="1"/>
            <a:r>
              <a:rPr lang="en-US" dirty="0"/>
              <a:t>1: Athens sent a messenger to run to Sparta to ask for help (Marathon) </a:t>
            </a:r>
          </a:p>
          <a:p>
            <a:pPr lvl="1"/>
            <a:r>
              <a:rPr lang="en-US" dirty="0"/>
              <a:t>2: </a:t>
            </a:r>
            <a:r>
              <a:rPr lang="en-US" i="1" dirty="0"/>
              <a:t>300  </a:t>
            </a:r>
            <a:r>
              <a:rPr lang="en-US" dirty="0"/>
              <a:t>stalled the Persian army &amp; Athens was able to escape </a:t>
            </a:r>
          </a:p>
          <a:p>
            <a:r>
              <a:rPr lang="en-US" dirty="0">
                <a:solidFill>
                  <a:srgbClr val="FF0000"/>
                </a:solidFill>
              </a:rPr>
              <a:t>Pericles</a:t>
            </a:r>
            <a:r>
              <a:rPr lang="en-US" dirty="0"/>
              <a:t>  (Golden </a:t>
            </a:r>
            <a:r>
              <a:rPr lang="en-US" dirty="0" smtClean="0"/>
              <a:t>Age) </a:t>
            </a:r>
          </a:p>
          <a:p>
            <a:pPr lvl="1"/>
            <a:r>
              <a:rPr lang="en-US" dirty="0" smtClean="0"/>
              <a:t>Loved democracy </a:t>
            </a:r>
          </a:p>
          <a:p>
            <a:pPr lvl="1"/>
            <a:r>
              <a:rPr lang="en-US" dirty="0" smtClean="0"/>
              <a:t>Partner = Aspasia (very smart woman) </a:t>
            </a:r>
          </a:p>
          <a:p>
            <a:pPr lvl="2"/>
            <a:r>
              <a:rPr lang="en-US" dirty="0" smtClean="0"/>
              <a:t>Treated her as an equal &amp; she helped him rule </a:t>
            </a:r>
          </a:p>
          <a:p>
            <a:pPr lvl="1"/>
            <a:r>
              <a:rPr lang="en-US" dirty="0" smtClean="0"/>
              <a:t>Peloponnesian Wars (Athens v. Sparta) </a:t>
            </a:r>
          </a:p>
          <a:p>
            <a:pPr lvl="2"/>
            <a:r>
              <a:rPr lang="en-US" dirty="0" smtClean="0"/>
              <a:t>Sparta eventually won </a:t>
            </a:r>
          </a:p>
          <a:p>
            <a:pPr lvl="1"/>
            <a:r>
              <a:rPr lang="en-US" dirty="0" smtClean="0"/>
              <a:t>Bubonic Plague – disease brought by rats from trade ships</a:t>
            </a:r>
          </a:p>
          <a:p>
            <a:pPr lvl="2"/>
            <a:r>
              <a:rPr lang="en-US" dirty="0" smtClean="0"/>
              <a:t> 20% of Athens died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68" y="1294784"/>
            <a:ext cx="1459074" cy="109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79" y="3908691"/>
            <a:ext cx="1998953" cy="15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Alexander the Great </a:t>
            </a:r>
            <a:r>
              <a:rPr lang="en-US" dirty="0"/>
              <a:t>(336-323 BCE) </a:t>
            </a:r>
          </a:p>
          <a:p>
            <a:pPr lvl="1"/>
            <a:r>
              <a:rPr lang="en-US" dirty="0"/>
              <a:t>Became leader at 20 </a:t>
            </a:r>
          </a:p>
          <a:p>
            <a:pPr lvl="1"/>
            <a:r>
              <a:rPr lang="en-US" dirty="0"/>
              <a:t>Conquered Persia, Egypt, India – made leader of Asia by untying the Gordian Knot </a:t>
            </a:r>
          </a:p>
          <a:p>
            <a:pPr lvl="1"/>
            <a:r>
              <a:rPr lang="en-US" dirty="0"/>
              <a:t>Conquered largest empire ever</a:t>
            </a:r>
          </a:p>
          <a:p>
            <a:pPr lvl="2"/>
            <a:r>
              <a:rPr lang="en-US" dirty="0"/>
              <a:t>Cultural diffusion = “Hellenistic culture”</a:t>
            </a:r>
          </a:p>
          <a:p>
            <a:pPr lvl="1"/>
            <a:r>
              <a:rPr lang="en-US" dirty="0"/>
              <a:t>Died of a mysterious illness in Babylon (Mesopotamia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was 32 </a:t>
            </a:r>
          </a:p>
          <a:p>
            <a:pPr lvl="1"/>
            <a:endParaRPr lang="en-US" dirty="0"/>
          </a:p>
          <a:p>
            <a:r>
              <a:rPr lang="en-US" dirty="0"/>
              <a:t>Rome takes over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424" y="4698075"/>
            <a:ext cx="4149661" cy="19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8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Continent: Europe</a:t>
            </a:r>
          </a:p>
          <a:p>
            <a:r>
              <a:rPr lang="en-US" dirty="0" smtClean="0"/>
              <a:t>Mountains</a:t>
            </a:r>
          </a:p>
          <a:p>
            <a:pPr lvl="1"/>
            <a:r>
              <a:rPr lang="en-US" dirty="0" smtClean="0"/>
              <a:t>Isolated </a:t>
            </a:r>
          </a:p>
          <a:p>
            <a:pPr lvl="1"/>
            <a:r>
              <a:rPr lang="en-US" dirty="0" smtClean="0"/>
              <a:t>City-states: Athens, Sparta </a:t>
            </a:r>
          </a:p>
          <a:p>
            <a:r>
              <a:rPr lang="en-US" dirty="0" smtClean="0"/>
              <a:t>Peninsula &amp; small islands</a:t>
            </a:r>
          </a:p>
          <a:p>
            <a:pPr lvl="1"/>
            <a:r>
              <a:rPr lang="en-US" dirty="0" smtClean="0"/>
              <a:t>Water = travel &amp; trade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72" y="1711614"/>
            <a:ext cx="2507004" cy="27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City-States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Spoke Greek</a:t>
            </a:r>
          </a:p>
          <a:p>
            <a:r>
              <a:rPr lang="en-US" dirty="0" smtClean="0"/>
              <a:t>Direct democracy </a:t>
            </a:r>
          </a:p>
          <a:p>
            <a:pPr lvl="1"/>
            <a:r>
              <a:rPr lang="en-US" dirty="0" smtClean="0"/>
              <a:t>All men have a vote</a:t>
            </a:r>
          </a:p>
          <a:p>
            <a:r>
              <a:rPr lang="en-US" dirty="0" smtClean="0"/>
              <a:t>“Book” smarts </a:t>
            </a:r>
          </a:p>
          <a:p>
            <a:r>
              <a:rPr lang="en-US" dirty="0" smtClean="0"/>
              <a:t>Women – not seen outside the home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Spoke Greek </a:t>
            </a:r>
          </a:p>
          <a:p>
            <a:r>
              <a:rPr lang="en-US" dirty="0" smtClean="0"/>
              <a:t>Dual monarchy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emocratic assembly helped make decisions</a:t>
            </a:r>
          </a:p>
          <a:p>
            <a:r>
              <a:rPr lang="en-US" dirty="0" smtClean="0"/>
              <a:t>Warriors </a:t>
            </a:r>
          </a:p>
          <a:p>
            <a:pPr lvl="1"/>
            <a:r>
              <a:rPr lang="en-US" dirty="0" smtClean="0"/>
              <a:t>Like the movie </a:t>
            </a:r>
            <a:r>
              <a:rPr lang="en-US" i="1" dirty="0" smtClean="0"/>
              <a:t>300 </a:t>
            </a:r>
            <a:endParaRPr lang="en-US" dirty="0" smtClean="0"/>
          </a:p>
          <a:p>
            <a:r>
              <a:rPr lang="en-US" dirty="0" smtClean="0"/>
              <a:t>Women – more free than in Athens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Spoke Greek</a:t>
            </a:r>
          </a:p>
          <a:p>
            <a:r>
              <a:rPr lang="en-US" dirty="0"/>
              <a:t>Direct democracy </a:t>
            </a:r>
          </a:p>
          <a:p>
            <a:pPr lvl="1"/>
            <a:r>
              <a:rPr lang="en-US" dirty="0"/>
              <a:t>All men have a vote</a:t>
            </a:r>
          </a:p>
          <a:p>
            <a:r>
              <a:rPr lang="en-US" dirty="0"/>
              <a:t>“Book” smarts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2 years of military </a:t>
            </a:r>
            <a:r>
              <a:rPr lang="en-US" dirty="0" smtClean="0">
                <a:solidFill>
                  <a:srgbClr val="FF0000"/>
                </a:solidFill>
              </a:rPr>
              <a:t>training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Great </a:t>
            </a:r>
            <a:r>
              <a:rPr lang="en-US" dirty="0">
                <a:solidFill>
                  <a:srgbClr val="FF0000"/>
                </a:solidFill>
              </a:rPr>
              <a:t>navy (close to the sea) </a:t>
            </a:r>
            <a:endParaRPr lang="en-US" dirty="0" smtClean="0"/>
          </a:p>
          <a:p>
            <a:r>
              <a:rPr lang="en-US" dirty="0"/>
              <a:t>Women – not seen outside the home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Property of husbands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Dracon</a:t>
            </a:r>
            <a:r>
              <a:rPr lang="en-US" dirty="0" smtClean="0"/>
              <a:t>: wrote </a:t>
            </a:r>
            <a:r>
              <a:rPr lang="en-US" dirty="0"/>
              <a:t>strict </a:t>
            </a:r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punishment </a:t>
            </a:r>
            <a:r>
              <a:rPr lang="en-US" dirty="0"/>
              <a:t>for all crimes </a:t>
            </a:r>
            <a:r>
              <a:rPr lang="en-US" dirty="0" smtClean="0"/>
              <a:t>was death</a:t>
            </a:r>
            <a:endParaRPr lang="en-US" dirty="0"/>
          </a:p>
          <a:p>
            <a:r>
              <a:rPr lang="en-US" dirty="0" smtClean="0"/>
              <a:t>Slaves </a:t>
            </a:r>
          </a:p>
          <a:p>
            <a:pPr lvl="1"/>
            <a:r>
              <a:rPr lang="en-US" dirty="0" smtClean="0"/>
              <a:t>owner </a:t>
            </a:r>
            <a:r>
              <a:rPr lang="en-US" dirty="0"/>
              <a:t>could kill his </a:t>
            </a:r>
            <a:r>
              <a:rPr lang="en-US" dirty="0" smtClean="0"/>
              <a:t>slave</a:t>
            </a:r>
            <a:endParaRPr lang="en-US" dirty="0"/>
          </a:p>
          <a:p>
            <a:r>
              <a:rPr lang="en-US" dirty="0" smtClean="0"/>
              <a:t>Solon </a:t>
            </a:r>
            <a:r>
              <a:rPr lang="en-US" dirty="0"/>
              <a:t>– revised gov’t</a:t>
            </a:r>
          </a:p>
          <a:p>
            <a:pPr lvl="1"/>
            <a:r>
              <a:rPr lang="en-US" dirty="0"/>
              <a:t>Outlawed slavery, all people can vote</a:t>
            </a:r>
          </a:p>
          <a:p>
            <a:pPr lvl="1"/>
            <a:r>
              <a:rPr lang="en-US" dirty="0"/>
              <a:t> 3 branches of gov’t (checks &amp; balances)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9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Spoke Greek </a:t>
            </a:r>
          </a:p>
          <a:p>
            <a:r>
              <a:rPr lang="en-US" dirty="0"/>
              <a:t>Dual </a:t>
            </a:r>
            <a:r>
              <a:rPr lang="en-US" dirty="0" smtClean="0"/>
              <a:t>monarchy</a:t>
            </a:r>
          </a:p>
          <a:p>
            <a:pPr lvl="1"/>
            <a:r>
              <a:rPr lang="en-US" dirty="0" smtClean="0"/>
              <a:t>democratic </a:t>
            </a:r>
            <a:r>
              <a:rPr lang="en-US" dirty="0"/>
              <a:t>assembly helped make decisions</a:t>
            </a:r>
          </a:p>
          <a:p>
            <a:r>
              <a:rPr lang="en-US" dirty="0"/>
              <a:t>Warriors </a:t>
            </a:r>
          </a:p>
          <a:p>
            <a:pPr lvl="1"/>
            <a:r>
              <a:rPr lang="en-US" dirty="0"/>
              <a:t>Like the movie </a:t>
            </a:r>
            <a:r>
              <a:rPr lang="en-US" i="1" dirty="0"/>
              <a:t>300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Military education since 7 </a:t>
            </a:r>
            <a:r>
              <a:rPr lang="en-US" dirty="0" smtClean="0">
                <a:solidFill>
                  <a:srgbClr val="FF0000"/>
                </a:solidFill>
              </a:rPr>
              <a:t>years old</a:t>
            </a:r>
          </a:p>
          <a:p>
            <a:r>
              <a:rPr lang="en-US" dirty="0"/>
              <a:t>Women – more free than in Athens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 (</a:t>
            </a:r>
            <a:r>
              <a:rPr lang="en-US" dirty="0" err="1"/>
              <a:t>Lykurgos</a:t>
            </a:r>
            <a:r>
              <a:rPr lang="en-US" dirty="0"/>
              <a:t>) </a:t>
            </a:r>
            <a:r>
              <a:rPr lang="en-US" dirty="0" smtClean="0"/>
              <a:t>trained </a:t>
            </a:r>
            <a:r>
              <a:rPr lang="en-US" dirty="0"/>
              <a:t>2 </a:t>
            </a:r>
            <a:r>
              <a:rPr lang="en-US" dirty="0" smtClean="0"/>
              <a:t>puppies to convince Spartans to focus on military lifestyle…</a:t>
            </a:r>
          </a:p>
          <a:p>
            <a:pPr lvl="1"/>
            <a:r>
              <a:rPr lang="en-US" dirty="0" smtClean="0"/>
              <a:t>One for inside, playing</a:t>
            </a:r>
          </a:p>
          <a:p>
            <a:pPr lvl="2"/>
            <a:r>
              <a:rPr lang="en-US" dirty="0" smtClean="0"/>
              <a:t>USELESS</a:t>
            </a:r>
          </a:p>
          <a:p>
            <a:pPr lvl="1"/>
            <a:r>
              <a:rPr lang="en-US" dirty="0" smtClean="0"/>
              <a:t>One for outside, hunting</a:t>
            </a:r>
          </a:p>
          <a:p>
            <a:pPr lvl="2"/>
            <a:r>
              <a:rPr lang="en-US" dirty="0" smtClean="0"/>
              <a:t>SURVIVOR</a:t>
            </a:r>
            <a:endParaRPr lang="en-US" dirty="0"/>
          </a:p>
          <a:p>
            <a:r>
              <a:rPr lang="en-US" dirty="0"/>
              <a:t>Weak babies were left on a mountaintop to die </a:t>
            </a:r>
          </a:p>
        </p:txBody>
      </p:sp>
    </p:spTree>
    <p:extLst>
      <p:ext uri="{BB962C8B-B14F-4D97-AF65-F5344CB8AC3E}">
        <p14:creationId xmlns:p14="http://schemas.microsoft.com/office/powerpoint/2010/main" val="37290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v. Sparta Videos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http://www.youtube.com/watch?NR=1&amp;feature=endscreen&amp;v=</a:t>
            </a:r>
            <a:r>
              <a:rPr lang="en-US" u="sng" dirty="0" smtClean="0">
                <a:hlinkClick r:id="rId2"/>
              </a:rPr>
              <a:t>gI6sARmxEuc</a:t>
            </a:r>
            <a:endParaRPr lang="en-US" u="sng" dirty="0" smtClean="0"/>
          </a:p>
          <a:p>
            <a:pPr lvl="1"/>
            <a:r>
              <a:rPr lang="en-US" u="sng" dirty="0" smtClean="0"/>
              <a:t>300: “What is Your Profession?”</a:t>
            </a:r>
            <a:endParaRPr lang="en-US" dirty="0"/>
          </a:p>
          <a:p>
            <a:pPr lvl="0"/>
            <a:r>
              <a:rPr lang="en-US" i="1" u="sng" dirty="0">
                <a:hlinkClick r:id="rId3"/>
              </a:rPr>
              <a:t>http://www.youtube.com/watch?v=</a:t>
            </a:r>
            <a:r>
              <a:rPr lang="en-US" i="1" u="sng" dirty="0" smtClean="0">
                <a:hlinkClick r:id="rId3"/>
              </a:rPr>
              <a:t>uLyW5UYPYYs</a:t>
            </a:r>
            <a:endParaRPr lang="en-US" i="1" u="sng" dirty="0" smtClean="0"/>
          </a:p>
          <a:p>
            <a:pPr lvl="1"/>
            <a:r>
              <a:rPr lang="en-US" i="1" u="sng" dirty="0" smtClean="0"/>
              <a:t>Wife Swap: Athens &amp; Sparta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9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905000"/>
            <a:ext cx="825228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– </a:t>
            </a:r>
            <a:r>
              <a:rPr lang="en-US" sz="1800" dirty="0" smtClean="0">
                <a:solidFill>
                  <a:srgbClr val="FF0000"/>
                </a:solidFill>
              </a:rPr>
              <a:t>peninsula, islands, mountains</a:t>
            </a:r>
          </a:p>
          <a:p>
            <a:r>
              <a:rPr lang="en-US" dirty="0" smtClean="0"/>
              <a:t>Government </a:t>
            </a:r>
          </a:p>
          <a:p>
            <a:r>
              <a:rPr lang="en-US" dirty="0" smtClean="0"/>
              <a:t>Religion </a:t>
            </a:r>
          </a:p>
          <a:p>
            <a:r>
              <a:rPr lang="en-US" dirty="0" smtClean="0"/>
              <a:t>Economics – </a:t>
            </a:r>
            <a:r>
              <a:rPr lang="en-US" sz="1800" dirty="0" smtClean="0">
                <a:solidFill>
                  <a:srgbClr val="FF0000"/>
                </a:solidFill>
              </a:rPr>
              <a:t>made goods to trade (close to water)</a:t>
            </a:r>
            <a:endParaRPr lang="en-US" sz="1800" dirty="0" smtClean="0"/>
          </a:p>
          <a:p>
            <a:r>
              <a:rPr lang="en-US" dirty="0" smtClean="0"/>
              <a:t>Art/Architecture</a:t>
            </a:r>
          </a:p>
          <a:p>
            <a:r>
              <a:rPr lang="en-US" dirty="0" smtClean="0"/>
              <a:t>Science/Technology </a:t>
            </a:r>
            <a:r>
              <a:rPr lang="en-US" i="1" dirty="0" smtClean="0"/>
              <a:t>(Math) </a:t>
            </a:r>
          </a:p>
          <a:p>
            <a:r>
              <a:rPr lang="en-US" dirty="0" smtClean="0"/>
              <a:t>Education </a:t>
            </a:r>
            <a:r>
              <a:rPr lang="en-US" i="1" dirty="0" smtClean="0"/>
              <a:t>(Philosophy) </a:t>
            </a:r>
          </a:p>
          <a:p>
            <a:r>
              <a:rPr lang="en-US" dirty="0" smtClean="0"/>
              <a:t>Social Structure – </a:t>
            </a:r>
            <a:r>
              <a:rPr lang="en-US" sz="1800" dirty="0" smtClean="0">
                <a:solidFill>
                  <a:srgbClr val="FF0000"/>
                </a:solidFill>
              </a:rPr>
              <a:t>#1 = free men, #2 = women, #3 = slaves </a:t>
            </a:r>
          </a:p>
        </p:txBody>
      </p:sp>
    </p:spTree>
    <p:extLst>
      <p:ext uri="{BB962C8B-B14F-4D97-AF65-F5344CB8AC3E}">
        <p14:creationId xmlns:p14="http://schemas.microsoft.com/office/powerpoint/2010/main" val="305387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City-states </a:t>
            </a:r>
            <a:r>
              <a:rPr lang="en-US" dirty="0" smtClean="0"/>
              <a:t>each had their own type of government</a:t>
            </a:r>
          </a:p>
          <a:p>
            <a:r>
              <a:rPr lang="en-US" dirty="0" smtClean="0"/>
              <a:t>At first </a:t>
            </a:r>
            <a:r>
              <a:rPr lang="en-US" dirty="0" smtClean="0">
                <a:sym typeface="Wingdings"/>
              </a:rPr>
              <a:t> M</a:t>
            </a:r>
            <a:r>
              <a:rPr lang="en-US" dirty="0" smtClean="0"/>
              <a:t>onarchies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Oligarchies </a:t>
            </a:r>
          </a:p>
          <a:p>
            <a:r>
              <a:rPr lang="en-US" dirty="0" smtClean="0"/>
              <a:t>Finally </a:t>
            </a:r>
            <a:r>
              <a:rPr lang="en-US" dirty="0" smtClean="0">
                <a:sym typeface="Wingdings"/>
              </a:rPr>
              <a:t> Democracies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74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7341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Gods lived on Mount Olympus </a:t>
            </a:r>
          </a:p>
          <a:p>
            <a:r>
              <a:rPr lang="en-US" dirty="0" smtClean="0"/>
              <a:t>Greek Pantheon </a:t>
            </a:r>
          </a:p>
          <a:p>
            <a:r>
              <a:rPr lang="en-US" dirty="0" smtClean="0"/>
              <a:t>Gods</a:t>
            </a:r>
          </a:p>
          <a:p>
            <a:pPr lvl="1"/>
            <a:r>
              <a:rPr lang="en-US" u="sng" dirty="0" smtClean="0"/>
              <a:t>Zeus: </a:t>
            </a:r>
            <a:r>
              <a:rPr lang="en-US" b="1" dirty="0" smtClean="0"/>
              <a:t>king</a:t>
            </a:r>
            <a:r>
              <a:rPr lang="en-US" dirty="0" smtClean="0"/>
              <a:t> of gods, god of sky </a:t>
            </a:r>
          </a:p>
          <a:p>
            <a:pPr lvl="1"/>
            <a:r>
              <a:rPr lang="en-US" u="sng" dirty="0" smtClean="0"/>
              <a:t>Poseidon: </a:t>
            </a:r>
            <a:r>
              <a:rPr lang="en-US" dirty="0" smtClean="0"/>
              <a:t>god of the sea</a:t>
            </a:r>
          </a:p>
          <a:p>
            <a:pPr lvl="1"/>
            <a:r>
              <a:rPr lang="en-US" u="sng" dirty="0" smtClean="0"/>
              <a:t>Hades: </a:t>
            </a:r>
            <a:r>
              <a:rPr lang="en-US" dirty="0" smtClean="0"/>
              <a:t>god of the underworld</a:t>
            </a:r>
          </a:p>
          <a:p>
            <a:pPr lvl="1"/>
            <a:r>
              <a:rPr lang="en-US" u="sng" dirty="0" smtClean="0"/>
              <a:t>Ares: </a:t>
            </a:r>
            <a:r>
              <a:rPr lang="en-US" dirty="0" smtClean="0"/>
              <a:t>god of war </a:t>
            </a:r>
          </a:p>
          <a:p>
            <a:pPr lvl="1"/>
            <a:r>
              <a:rPr lang="en-US" u="sng" dirty="0" smtClean="0"/>
              <a:t>Aphrodite: </a:t>
            </a:r>
            <a:r>
              <a:rPr lang="en-US" dirty="0" smtClean="0"/>
              <a:t>goddess of love </a:t>
            </a:r>
          </a:p>
          <a:p>
            <a:pPr lvl="1"/>
            <a:r>
              <a:rPr lang="en-US" u="sng" dirty="0" smtClean="0"/>
              <a:t>Athena: </a:t>
            </a:r>
            <a:r>
              <a:rPr lang="en-US" dirty="0" smtClean="0"/>
              <a:t>goddess of wisdom &amp; war </a:t>
            </a:r>
          </a:p>
          <a:p>
            <a:pPr lvl="1"/>
            <a:r>
              <a:rPr lang="en-US" u="sng" dirty="0" smtClean="0"/>
              <a:t>Demeter: </a:t>
            </a:r>
            <a:r>
              <a:rPr lang="en-US" dirty="0" smtClean="0"/>
              <a:t>goddess of agriculture </a:t>
            </a:r>
          </a:p>
          <a:p>
            <a:pPr lvl="1"/>
            <a:r>
              <a:rPr lang="en-US" u="sng" dirty="0" smtClean="0"/>
              <a:t>Nike: </a:t>
            </a:r>
            <a:r>
              <a:rPr lang="en-US" dirty="0" smtClean="0"/>
              <a:t>goddess of victory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Macintosh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Ancient Greece </vt:lpstr>
      <vt:lpstr>Geography</vt:lpstr>
      <vt:lpstr>Powerful City-States</vt:lpstr>
      <vt:lpstr>Athens </vt:lpstr>
      <vt:lpstr>Sparta</vt:lpstr>
      <vt:lpstr>Athens v. Sparta Videos </vt:lpstr>
      <vt:lpstr>Greek Culture </vt:lpstr>
      <vt:lpstr>Government</vt:lpstr>
      <vt:lpstr>Religion </vt:lpstr>
      <vt:lpstr>Art</vt:lpstr>
      <vt:lpstr>Troy </vt:lpstr>
      <vt:lpstr>Architecture</vt:lpstr>
      <vt:lpstr>Science </vt:lpstr>
      <vt:lpstr>Math </vt:lpstr>
      <vt:lpstr>Philosophy</vt:lpstr>
      <vt:lpstr>Olympics</vt:lpstr>
      <vt:lpstr>Many Different Leaders </vt:lpstr>
      <vt:lpstr>Many Different Leaders</vt:lpstr>
      <vt:lpstr>Many Different Leaders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 </dc:title>
  <dc:subject/>
  <dc:creator>Lindsay Lyons</dc:creator>
  <cp:keywords/>
  <dc:description/>
  <cp:lastModifiedBy>Lindsay Lyons</cp:lastModifiedBy>
  <cp:revision>3</cp:revision>
  <dcterms:created xsi:type="dcterms:W3CDTF">2012-10-09T19:55:37Z</dcterms:created>
  <dcterms:modified xsi:type="dcterms:W3CDTF">2012-10-09T19:57:26Z</dcterms:modified>
  <cp:category/>
</cp:coreProperties>
</file>