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96" y="-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ABF04-6667-8848-BB65-6033A7DAD513}" type="datetimeFigureOut">
              <a:rPr lang="en-US" smtClean="0"/>
              <a:t>12/16/12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AB836-E4B6-E74D-B4B3-251872BD3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6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AB836-E4B6-E74D-B4B3-251872BD30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68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56A7-1663-8242-8BF8-98BA0228D28B}" type="datetimeFigureOut">
              <a:rPr lang="en-US" smtClean="0"/>
              <a:t>12/16/12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03D0E8-AA75-204B-B5ED-D85020E59AA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56A7-1663-8242-8BF8-98BA0228D28B}" type="datetimeFigureOut">
              <a:rPr lang="en-US" smtClean="0"/>
              <a:t>12/16/12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D0E8-AA75-204B-B5ED-D85020E59AA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C03D0E8-AA75-204B-B5ED-D85020E59AA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56A7-1663-8242-8BF8-98BA0228D28B}" type="datetimeFigureOut">
              <a:rPr lang="en-US" smtClean="0"/>
              <a:t>12/16/12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56A7-1663-8242-8BF8-98BA0228D28B}" type="datetimeFigureOut">
              <a:rPr lang="en-US" smtClean="0"/>
              <a:t>12/16/12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C03D0E8-AA75-204B-B5ED-D85020E59AA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56A7-1663-8242-8BF8-98BA0228D28B}" type="datetimeFigureOut">
              <a:rPr lang="en-US" smtClean="0"/>
              <a:t>12/16/12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03D0E8-AA75-204B-B5ED-D85020E59AA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08356A7-1663-8242-8BF8-98BA0228D28B}" type="datetimeFigureOut">
              <a:rPr lang="en-US" smtClean="0"/>
              <a:t>12/16/12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D0E8-AA75-204B-B5ED-D85020E59AA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56A7-1663-8242-8BF8-98BA0228D28B}" type="datetimeFigureOut">
              <a:rPr lang="en-US" smtClean="0"/>
              <a:t>12/16/12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C03D0E8-AA75-204B-B5ED-D85020E59AA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56A7-1663-8242-8BF8-98BA0228D28B}" type="datetimeFigureOut">
              <a:rPr lang="en-US" smtClean="0"/>
              <a:t>12/16/12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C03D0E8-AA75-204B-B5ED-D85020E59A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56A7-1663-8242-8BF8-98BA0228D28B}" type="datetimeFigureOut">
              <a:rPr lang="en-US" smtClean="0"/>
              <a:t>12/16/12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C03D0E8-AA75-204B-B5ED-D85020E59A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03D0E8-AA75-204B-B5ED-D85020E59AA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56A7-1663-8242-8BF8-98BA0228D28B}" type="datetimeFigureOut">
              <a:rPr lang="en-US" smtClean="0"/>
              <a:t>12/16/12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C03D0E8-AA75-204B-B5ED-D85020E59AA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08356A7-1663-8242-8BF8-98BA0228D28B}" type="datetimeFigureOut">
              <a:rPr lang="en-US" smtClean="0"/>
              <a:t>12/16/12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08356A7-1663-8242-8BF8-98BA0228D28B}" type="datetimeFigureOut">
              <a:rPr lang="en-US" smtClean="0"/>
              <a:t>12/16/12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03D0E8-AA75-204B-B5ED-D85020E59AA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Global 1</a:t>
            </a:r>
          </a:p>
          <a:p>
            <a:r>
              <a:rPr lang="en-US" dirty="0" smtClean="0"/>
              <a:t>Ms. Lyons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African Trading Kingdoms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767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Trading Kingdoms of West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Ghana </a:t>
            </a:r>
          </a:p>
          <a:p>
            <a:pPr lvl="1"/>
            <a:r>
              <a:rPr lang="en-US" i="1" dirty="0" smtClean="0"/>
              <a:t>(800 CE – 1000 CE) </a:t>
            </a:r>
          </a:p>
          <a:p>
            <a:r>
              <a:rPr lang="en-US" dirty="0" smtClean="0"/>
              <a:t>Mali </a:t>
            </a:r>
          </a:p>
          <a:p>
            <a:pPr lvl="1"/>
            <a:r>
              <a:rPr lang="en-US" i="1" dirty="0" smtClean="0"/>
              <a:t>(1200 CE – 1450 CE) </a:t>
            </a:r>
          </a:p>
          <a:p>
            <a:r>
              <a:rPr lang="en-US" dirty="0" smtClean="0"/>
              <a:t>Songhai </a:t>
            </a:r>
          </a:p>
          <a:p>
            <a:pPr lvl="1"/>
            <a:r>
              <a:rPr lang="en-US" i="1" dirty="0" smtClean="0"/>
              <a:t>(1450 CE – 1600 CE)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870" y="2196645"/>
            <a:ext cx="2999854" cy="325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18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Africa is the 2</a:t>
            </a:r>
            <a:r>
              <a:rPr lang="en-US" baseline="30000" dirty="0" smtClean="0"/>
              <a:t>nd</a:t>
            </a:r>
            <a:r>
              <a:rPr lang="en-US" dirty="0" smtClean="0"/>
              <a:t> largest continent in the world!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Niger River</a:t>
            </a:r>
          </a:p>
          <a:p>
            <a:pPr lvl="1"/>
            <a:r>
              <a:rPr lang="en-US" dirty="0" smtClean="0"/>
              <a:t>Compare to: Nile River of Egypt 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Savannas </a:t>
            </a:r>
            <a:r>
              <a:rPr lang="en-US" dirty="0" smtClean="0"/>
              <a:t>(light green on map) </a:t>
            </a:r>
          </a:p>
          <a:p>
            <a:pPr lvl="1"/>
            <a:r>
              <a:rPr lang="en-US" dirty="0" smtClean="0"/>
              <a:t>Grassy plains, hot, good soil </a:t>
            </a:r>
          </a:p>
          <a:p>
            <a:pPr lvl="1"/>
            <a:r>
              <a:rPr lang="en-US" dirty="0" smtClean="0"/>
              <a:t>Most crowded parts of Africa 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Trading networks crossed the Sahara</a:t>
            </a:r>
          </a:p>
          <a:p>
            <a:pPr lvl="1"/>
            <a:r>
              <a:rPr lang="en-US" dirty="0"/>
              <a:t>World’s largest desert 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749" y="2666854"/>
            <a:ext cx="2590129" cy="267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6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they trade?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#1: GOLD </a:t>
            </a:r>
          </a:p>
          <a:p>
            <a:pPr lvl="1"/>
            <a:r>
              <a:rPr lang="en-US" dirty="0"/>
              <a:t>Kingdoms were rich &amp; strong </a:t>
            </a:r>
          </a:p>
          <a:p>
            <a:pPr lvl="1"/>
            <a:r>
              <a:rPr lang="en-US" dirty="0"/>
              <a:t>Able to focus on education </a:t>
            </a: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Agricultural crops </a:t>
            </a:r>
          </a:p>
          <a:p>
            <a:pPr lvl="1"/>
            <a:r>
              <a:rPr lang="en-US" dirty="0" smtClean="0"/>
              <a:t>Traded with Europe across the Mediterranean </a:t>
            </a:r>
          </a:p>
          <a:p>
            <a:pPr lvl="1"/>
            <a:r>
              <a:rPr lang="en-US" dirty="0" smtClean="0"/>
              <a:t>Led to slave trade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187" y="1645581"/>
            <a:ext cx="3315885" cy="220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54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Ghana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Name means: </a:t>
            </a:r>
            <a:r>
              <a:rPr lang="en-US" dirty="0" smtClean="0"/>
              <a:t>“war chief” </a:t>
            </a:r>
          </a:p>
          <a:p>
            <a:r>
              <a:rPr lang="en-US" dirty="0" smtClean="0"/>
              <a:t>Military technology (from Islam)</a:t>
            </a:r>
          </a:p>
          <a:p>
            <a:r>
              <a:rPr lang="en-US" dirty="0" smtClean="0"/>
              <a:t>Arabic writing</a:t>
            </a:r>
          </a:p>
          <a:p>
            <a:r>
              <a:rPr lang="en-US" dirty="0" smtClean="0"/>
              <a:t>Strong armies</a:t>
            </a:r>
          </a:p>
          <a:p>
            <a:r>
              <a:rPr lang="en-US" dirty="0" smtClean="0"/>
              <a:t>Women had high status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272" y="4096641"/>
            <a:ext cx="2275462" cy="2002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106" y="3038348"/>
            <a:ext cx="2286000" cy="3213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722" y="987552"/>
            <a:ext cx="264795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65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Name means: </a:t>
            </a:r>
            <a:r>
              <a:rPr lang="en-US" dirty="0" smtClean="0"/>
              <a:t>“where the king resides” </a:t>
            </a:r>
          </a:p>
          <a:p>
            <a:r>
              <a:rPr lang="en-US" dirty="0" smtClean="0"/>
              <a:t>Strong government </a:t>
            </a:r>
          </a:p>
          <a:p>
            <a:pPr lvl="1"/>
            <a:r>
              <a:rPr lang="en-US" dirty="0" smtClean="0"/>
              <a:t>Women could hold government positions </a:t>
            </a:r>
          </a:p>
          <a:p>
            <a:r>
              <a:rPr lang="en-US" dirty="0" smtClean="0"/>
              <a:t>Mansa Musa: most powerful leader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onverted to Islam, made pilgrimage to Mecca </a:t>
            </a:r>
          </a:p>
          <a:p>
            <a:pPr lvl="1"/>
            <a:r>
              <a:rPr lang="en-US" dirty="0" smtClean="0"/>
              <a:t>(one of the 5 Pillars) </a:t>
            </a:r>
          </a:p>
          <a:p>
            <a:pPr lvl="1"/>
            <a:r>
              <a:rPr lang="en-US" dirty="0"/>
              <a:t>Laws based on the Quran</a:t>
            </a:r>
            <a:endParaRPr lang="en-US" dirty="0" smtClean="0"/>
          </a:p>
          <a:p>
            <a:pPr lvl="1"/>
            <a:r>
              <a:rPr lang="en-US" dirty="0" smtClean="0"/>
              <a:t>Increased trade with Islamic Empire </a:t>
            </a:r>
          </a:p>
          <a:p>
            <a:r>
              <a:rPr lang="en-US" dirty="0" smtClean="0"/>
              <a:t>Controlled gold/salt trade</a:t>
            </a:r>
          </a:p>
          <a:p>
            <a:pPr lvl="1"/>
            <a:r>
              <a:rPr lang="en-US" dirty="0" smtClean="0"/>
              <a:t>Mansa Musa created peace &amp; made trade routes safe </a:t>
            </a:r>
          </a:p>
          <a:p>
            <a:r>
              <a:rPr lang="en-US" dirty="0" smtClean="0"/>
              <a:t>Timbuktu </a:t>
            </a:r>
            <a:r>
              <a:rPr lang="en-US" dirty="0"/>
              <a:t>is the center of </a:t>
            </a:r>
            <a:r>
              <a:rPr lang="en-US" dirty="0" smtClean="0"/>
              <a:t>trade, then learning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516" y="1998132"/>
            <a:ext cx="2022636" cy="30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05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Songhai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Strong army used force to control region </a:t>
            </a:r>
          </a:p>
          <a:p>
            <a:r>
              <a:rPr lang="en-US" dirty="0" smtClean="0"/>
              <a:t>Created an organized government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ureaucracy</a:t>
            </a:r>
          </a:p>
          <a:p>
            <a:r>
              <a:rPr lang="en-US" dirty="0" smtClean="0"/>
              <a:t>Slave trade developed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erchants became rich &amp; powerful</a:t>
            </a:r>
          </a:p>
          <a:p>
            <a:r>
              <a:rPr lang="en-US" dirty="0" smtClean="0"/>
              <a:t>Timbuktu – center of learning, more universities created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755" y="4521199"/>
            <a:ext cx="2773644" cy="175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91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&amp; Literature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Religious </a:t>
            </a:r>
            <a:r>
              <a:rPr lang="en-US" dirty="0" smtClean="0"/>
              <a:t>art (Islam)  </a:t>
            </a:r>
            <a:endParaRPr lang="en-US" dirty="0" smtClean="0"/>
          </a:p>
          <a:p>
            <a:r>
              <a:rPr lang="en-US" dirty="0" smtClean="0"/>
              <a:t>Oral histories, folktales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613" y="2418266"/>
            <a:ext cx="3196747" cy="28109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54" y="3271181"/>
            <a:ext cx="3561545" cy="282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698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159</TotalTime>
  <Words>252</Words>
  <Application>Microsoft Macintosh PowerPoint</Application>
  <PresentationFormat>On-screen Show (4:3)</PresentationFormat>
  <Paragraphs>60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Civic</vt:lpstr>
      <vt:lpstr>African Trading Kingdoms</vt:lpstr>
      <vt:lpstr>3 Trading Kingdoms of West Africa</vt:lpstr>
      <vt:lpstr>Geography </vt:lpstr>
      <vt:lpstr>What did they trade?</vt:lpstr>
      <vt:lpstr>Ghana </vt:lpstr>
      <vt:lpstr>Mali</vt:lpstr>
      <vt:lpstr>Songhai</vt:lpstr>
      <vt:lpstr>Art &amp; Literature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African Trading Kingdoms</dc:title>
  <dc:creator>Lindsay Lyons</dc:creator>
  <cp:lastModifiedBy>Lindsay Lyons</cp:lastModifiedBy>
  <cp:revision>11</cp:revision>
  <dcterms:created xsi:type="dcterms:W3CDTF">2012-10-30T18:01:52Z</dcterms:created>
  <dcterms:modified xsi:type="dcterms:W3CDTF">2012-12-16T20:21:18Z</dcterms:modified>
</cp:coreProperties>
</file>