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7"/>
  </p:notesMasterIdLst>
  <p:sldIdLst>
    <p:sldId id="256" r:id="rId2"/>
    <p:sldId id="273" r:id="rId3"/>
    <p:sldId id="261" r:id="rId4"/>
    <p:sldId id="262" r:id="rId5"/>
    <p:sldId id="257" r:id="rId6"/>
    <p:sldId id="272" r:id="rId7"/>
    <p:sldId id="260" r:id="rId8"/>
    <p:sldId id="263" r:id="rId9"/>
    <p:sldId id="264" r:id="rId10"/>
    <p:sldId id="259" r:id="rId11"/>
    <p:sldId id="265" r:id="rId12"/>
    <p:sldId id="266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8838B-083B-6A42-A835-B1658AFB58A1}" type="datetimeFigureOut">
              <a:rPr lang="en-US" smtClean="0"/>
              <a:t>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6059D-02DB-494E-A7BB-8B5A04ABF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0" dirty="0" smtClean="0"/>
              <a:t> partner</a:t>
            </a:r>
            <a:r>
              <a:rPr lang="en-US" dirty="0" smtClean="0"/>
              <a:t> researches</a:t>
            </a:r>
            <a:r>
              <a:rPr lang="en-US" baseline="0" dirty="0" smtClean="0"/>
              <a:t> &amp; 1 partner writes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6059D-02DB-494E-A7BB-8B5A04ABF7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9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DY-</a:t>
            </a:r>
            <a:r>
              <a:rPr lang="en-US" dirty="0" err="1" smtClean="0"/>
              <a:t>mee</a:t>
            </a:r>
            <a:r>
              <a:rPr lang="en-US" dirty="0" smtClean="0"/>
              <a:t>-OH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 OR “dime – </a:t>
            </a:r>
            <a:r>
              <a:rPr lang="en-US" baseline="0" dirty="0" err="1" smtClean="0">
                <a:sym typeface="Wingdings"/>
              </a:rPr>
              <a:t>yo</a:t>
            </a:r>
            <a:r>
              <a:rPr lang="en-US" baseline="0" dirty="0" smtClean="0">
                <a:sym typeface="Wingdings"/>
              </a:rPr>
              <a:t>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6059D-02DB-494E-A7BB-8B5A04ABF7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4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Serfs &amp; knights were not truly loyal to their noble/lord.  If they could get a better deal somewhere else, they would take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6059D-02DB-494E-A7BB-8B5A04ABF7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4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feudal lords were killed, so the ones who lived gained more power.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6059D-02DB-494E-A7BB-8B5A04ABF7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6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A53146A-8085-CD4A-B9C3-15BED964693C}" type="datetimeFigureOut">
              <a:rPr lang="en-US" smtClean="0"/>
              <a:t>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99CF5055-E88C-2242-BAB8-0A593E43B8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HnbfAC6I4r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205" y="4393994"/>
            <a:ext cx="7806114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Feudal Systems </a:t>
            </a:r>
            <a:br>
              <a:rPr lang="en-US" dirty="0" smtClean="0"/>
            </a:br>
            <a:r>
              <a:rPr lang="en-US" dirty="0" smtClean="0"/>
              <a:t>&amp; Crusades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457565"/>
            <a:ext cx="5458968" cy="621792"/>
          </a:xfrm>
        </p:spPr>
        <p:txBody>
          <a:bodyPr/>
          <a:lstStyle/>
          <a:p>
            <a:r>
              <a:rPr lang="en-US" dirty="0" smtClean="0"/>
              <a:t>Global 2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3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39" b="7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672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CRUSADES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7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= HUGE.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thing that unified Europeans in the Middle Ages = Catholic Church.  </a:t>
            </a:r>
          </a:p>
          <a:p>
            <a:r>
              <a:rPr lang="en-US" dirty="0" smtClean="0"/>
              <a:t>Serfs, knights, lords came together to fight for the Catholic Church when they decided to retake the </a:t>
            </a:r>
            <a:r>
              <a:rPr lang="en-US" b="1" i="1" dirty="0" smtClean="0"/>
              <a:t>Holy Land </a:t>
            </a:r>
            <a:r>
              <a:rPr lang="en-US" dirty="0" smtClean="0"/>
              <a:t>(sacred land for </a:t>
            </a:r>
            <a:r>
              <a:rPr lang="en-US" dirty="0" smtClean="0"/>
              <a:t>Islam, Judaism, and Christianity).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261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motivated the different groups to join the Crusades?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Pope</a:t>
            </a:r>
            <a:r>
              <a:rPr lang="en-US" dirty="0" smtClean="0"/>
              <a:t> (Urban II) wanted more power</a:t>
            </a:r>
          </a:p>
          <a:p>
            <a:r>
              <a:rPr lang="en-US" b="1" u="sng" dirty="0" smtClean="0"/>
              <a:t>Nobles</a:t>
            </a:r>
            <a:r>
              <a:rPr lang="en-US" dirty="0" smtClean="0"/>
              <a:t> wanted money &amp; land </a:t>
            </a:r>
          </a:p>
          <a:p>
            <a:r>
              <a:rPr lang="en-US" b="1" u="sng" dirty="0" smtClean="0"/>
              <a:t>Serfs</a:t>
            </a:r>
            <a:r>
              <a:rPr lang="en-US" dirty="0" smtClean="0"/>
              <a:t> wanted to escape feudalism (freedom!)</a:t>
            </a:r>
          </a:p>
          <a:p>
            <a:r>
              <a:rPr lang="en-US" b="1" u="sng" dirty="0" smtClean="0"/>
              <a:t>All Christians</a:t>
            </a:r>
            <a:r>
              <a:rPr lang="en-US" dirty="0" smtClean="0"/>
              <a:t> were told their sins would be forgiven if they fought for God</a:t>
            </a:r>
            <a:endParaRPr lang="en-US" b="1" u="sng" dirty="0" smtClean="0"/>
          </a:p>
          <a:p>
            <a:r>
              <a:rPr lang="en-US" b="1" u="sng" dirty="0" smtClean="0"/>
              <a:t>Everyone</a:t>
            </a:r>
            <a:r>
              <a:rPr lang="en-US" dirty="0" smtClean="0"/>
              <a:t> wanted a chance for travel &amp; excitement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2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Crusades: 1100-1300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Catholic Church fought with Muslims for control of the Holy Land for 200+ years.  </a:t>
            </a:r>
          </a:p>
          <a:p>
            <a:pPr lvl="1"/>
            <a:r>
              <a:rPr lang="en-US" dirty="0" smtClean="0"/>
              <a:t>#1 city: Jerusalem</a:t>
            </a:r>
          </a:p>
          <a:p>
            <a:pPr lvl="1"/>
            <a:r>
              <a:rPr lang="en-US" dirty="0" smtClean="0"/>
              <a:t>Other areas too (Constantinople)  </a:t>
            </a:r>
          </a:p>
          <a:p>
            <a:r>
              <a:rPr lang="en-US" dirty="0" smtClean="0"/>
              <a:t>Christians did not win, but many things changed after the Crusades.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917" y="4619878"/>
            <a:ext cx="33274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23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changed after the Crusades?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religious hatred </a:t>
            </a:r>
          </a:p>
          <a:p>
            <a:pPr lvl="1"/>
            <a:r>
              <a:rPr lang="en-US" dirty="0" smtClean="0"/>
              <a:t>Christians vs. Muslims</a:t>
            </a:r>
          </a:p>
          <a:p>
            <a:r>
              <a:rPr lang="en-US" dirty="0" smtClean="0"/>
              <a:t>Trade increased, economy grew </a:t>
            </a:r>
          </a:p>
          <a:p>
            <a:r>
              <a:rPr lang="en-US" dirty="0" smtClean="0"/>
              <a:t>Cultural diffusion </a:t>
            </a:r>
            <a:r>
              <a:rPr lang="en-US" dirty="0" smtClean="0">
                <a:sym typeface="Wingdings"/>
              </a:rPr>
              <a:t> Europeans learned a lot </a:t>
            </a:r>
          </a:p>
          <a:p>
            <a:pPr lvl="1"/>
            <a:r>
              <a:rPr lang="en-US" dirty="0" smtClean="0">
                <a:sym typeface="Wingdings"/>
              </a:rPr>
              <a:t>Europe becomes stronger </a:t>
            </a:r>
          </a:p>
          <a:p>
            <a:r>
              <a:rPr lang="en-US" dirty="0" smtClean="0">
                <a:sym typeface="Wingdings"/>
              </a:rPr>
              <a:t>Pope lost power &amp; nobles gained power</a:t>
            </a:r>
          </a:p>
          <a:p>
            <a:pPr lvl="1"/>
            <a:r>
              <a:rPr lang="en-US" dirty="0" smtClean="0">
                <a:sym typeface="Wingdings"/>
              </a:rPr>
              <a:t>This leads to nation-states &amp; absolute monarchs </a:t>
            </a:r>
          </a:p>
          <a:p>
            <a:r>
              <a:rPr lang="en-US" dirty="0" smtClean="0">
                <a:sym typeface="Wingdings"/>
              </a:rPr>
              <a:t>Feudalism ended &amp; money system replaced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0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33250" cy="3916363"/>
          </a:xfrm>
        </p:spPr>
        <p:txBody>
          <a:bodyPr/>
          <a:lstStyle/>
          <a:p>
            <a:r>
              <a:rPr lang="en-US" dirty="0" smtClean="0"/>
              <a:t>Fold an index card in half.  Write your name on one side.</a:t>
            </a:r>
          </a:p>
          <a:p>
            <a:r>
              <a:rPr lang="en-US" dirty="0" smtClean="0"/>
              <a:t> Stand the card up on the table, name facing out.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353" y="3976799"/>
            <a:ext cx="2639730" cy="190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9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0"/>
            <a:ext cx="76648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Manor</a:t>
            </a:r>
            <a:r>
              <a:rPr lang="en-US" dirty="0" smtClean="0"/>
              <a:t>: noble’s land</a:t>
            </a:r>
          </a:p>
          <a:p>
            <a:r>
              <a:rPr lang="en-US" b="1" dirty="0" smtClean="0"/>
              <a:t>Chivalry</a:t>
            </a:r>
            <a:r>
              <a:rPr lang="en-US" dirty="0" smtClean="0"/>
              <a:t>: </a:t>
            </a:r>
            <a:r>
              <a:rPr lang="en-US" i="1" dirty="0" smtClean="0"/>
              <a:t>code of honor </a:t>
            </a:r>
            <a:r>
              <a:rPr lang="en-US" dirty="0" smtClean="0"/>
              <a:t>for knights in Europe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5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Clarify…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19118" cy="4463497"/>
          </a:xfrm>
        </p:spPr>
        <p:txBody>
          <a:bodyPr>
            <a:normAutofit/>
          </a:bodyPr>
          <a:lstStyle/>
          <a:p>
            <a:r>
              <a:rPr lang="en-US" dirty="0" smtClean="0"/>
              <a:t>NO centralized gov’t after fall of Roman Empire.</a:t>
            </a:r>
          </a:p>
          <a:p>
            <a:endParaRPr lang="en-US" dirty="0" smtClean="0"/>
          </a:p>
          <a:p>
            <a:r>
              <a:rPr lang="en-US" dirty="0" smtClean="0"/>
              <a:t>Middle Ages: </a:t>
            </a:r>
            <a:r>
              <a:rPr lang="en-US" i="1" dirty="0" smtClean="0"/>
              <a:t>500 CE – 1450 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Manors were self sufficient, meaning </a:t>
            </a:r>
            <a:r>
              <a:rPr lang="en-US" b="1" i="1" dirty="0" smtClean="0"/>
              <a:t>no trade </a:t>
            </a:r>
            <a:r>
              <a:rPr lang="en-US" dirty="0" smtClean="0"/>
              <a:t>occurred during this time period.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Serfs were </a:t>
            </a:r>
            <a:r>
              <a:rPr lang="en-US" b="1" i="1" dirty="0" smtClean="0"/>
              <a:t>not slaves </a:t>
            </a:r>
            <a:r>
              <a:rPr lang="en-US" dirty="0" smtClean="0"/>
              <a:t>because they could not be bought or sold.</a:t>
            </a:r>
          </a:p>
        </p:txBody>
      </p:sp>
    </p:spTree>
    <p:extLst>
      <p:ext uri="{BB962C8B-B14F-4D97-AF65-F5344CB8AC3E}">
        <p14:creationId xmlns:p14="http://schemas.microsoft.com/office/powerpoint/2010/main" val="402478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r>
              <a:rPr lang="en-US" dirty="0" smtClean="0"/>
              <a:t> –</a:t>
            </a:r>
            <a:r>
              <a:rPr lang="en-US" i="1" dirty="0" smtClean="0"/>
              <a:t> in partners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Neolithic Revolution</a:t>
            </a:r>
          </a:p>
          <a:p>
            <a:r>
              <a:rPr lang="en-US" dirty="0" smtClean="0"/>
              <a:t>River Valley Civilizations</a:t>
            </a:r>
          </a:p>
          <a:p>
            <a:pPr lvl="1"/>
            <a:r>
              <a:rPr lang="en-US" dirty="0" smtClean="0"/>
              <a:t>Mesopotamia (Sumer, Babylon)</a:t>
            </a:r>
          </a:p>
          <a:p>
            <a:pPr lvl="1"/>
            <a:r>
              <a:rPr lang="en-US" dirty="0" smtClean="0"/>
              <a:t>Egypt</a:t>
            </a:r>
          </a:p>
          <a:p>
            <a:pPr lvl="1"/>
            <a:r>
              <a:rPr lang="en-US" dirty="0" smtClean="0"/>
              <a:t>Indus River Valley</a:t>
            </a:r>
          </a:p>
          <a:p>
            <a:pPr lvl="1"/>
            <a:r>
              <a:rPr lang="en-US" dirty="0" smtClean="0"/>
              <a:t>China</a:t>
            </a:r>
          </a:p>
          <a:p>
            <a:r>
              <a:rPr lang="en-US" dirty="0" smtClean="0"/>
              <a:t>Ancient Greece</a:t>
            </a:r>
          </a:p>
          <a:p>
            <a:r>
              <a:rPr lang="en-US" dirty="0" smtClean="0"/>
              <a:t>Ancient Rome </a:t>
            </a:r>
          </a:p>
          <a:p>
            <a:r>
              <a:rPr lang="en-US" dirty="0" smtClean="0"/>
              <a:t>Byzantine Empire</a:t>
            </a:r>
          </a:p>
          <a:p>
            <a:r>
              <a:rPr lang="en-US" dirty="0" smtClean="0"/>
              <a:t>Medieval Europe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3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Japanese Feudalism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3389" r="-3389"/>
          <a:stretch>
            <a:fillRect/>
          </a:stretch>
        </p:blipFill>
        <p:spPr>
          <a:xfrm>
            <a:off x="-142708" y="2242302"/>
            <a:ext cx="7520700" cy="4136095"/>
          </a:xfrm>
        </p:spPr>
      </p:pic>
      <p:sp>
        <p:nvSpPr>
          <p:cNvPr id="5" name="Line Callout 1 4"/>
          <p:cNvSpPr/>
          <p:nvPr/>
        </p:nvSpPr>
        <p:spPr>
          <a:xfrm>
            <a:off x="5628751" y="2016932"/>
            <a:ext cx="2996863" cy="856135"/>
          </a:xfrm>
          <a:prstGeom prst="borderCallout1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65394" y="2016932"/>
            <a:ext cx="2682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Government is more </a:t>
            </a:r>
            <a:r>
              <a:rPr lang="en-US" b="1" dirty="0" smtClean="0"/>
              <a:t>centralized</a:t>
            </a:r>
            <a:r>
              <a:rPr lang="en-US" dirty="0" smtClean="0"/>
              <a:t> in Japan than Europe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43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Samurai’s Code of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Bushido 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http://www.youtube.com/watch?v=HnbfAC6I4r0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Not so much protecting women BECAUSE women had more rights … some became samurais themselves!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7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Feudalism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Stronger central government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6324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626</TotalTime>
  <Words>443</Words>
  <Application>Microsoft Macintosh PowerPoint</Application>
  <PresentationFormat>On-screen Show (4:3)</PresentationFormat>
  <Paragraphs>71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Plaza</vt:lpstr>
      <vt:lpstr>Comparing Feudal Systems  &amp; Crusades </vt:lpstr>
      <vt:lpstr>NAMETAGS</vt:lpstr>
      <vt:lpstr>PowerPoint Presentation</vt:lpstr>
      <vt:lpstr>Vocabulary </vt:lpstr>
      <vt:lpstr>To Clarify… </vt:lpstr>
      <vt:lpstr>TIMELINE – in partners </vt:lpstr>
      <vt:lpstr>Japanese Feudalism </vt:lpstr>
      <vt:lpstr>Samurai’s Code of Behavior </vt:lpstr>
      <vt:lpstr>Japanese Feudalism </vt:lpstr>
      <vt:lpstr>COMPARE/CONTRAST</vt:lpstr>
      <vt:lpstr>CRUSADES </vt:lpstr>
      <vt:lpstr>Religion = HUGE. </vt:lpstr>
      <vt:lpstr>What motivated the different groups to join the Crusades?</vt:lpstr>
      <vt:lpstr>Many Crusades: 1100-1300 </vt:lpstr>
      <vt:lpstr>What changed after the Crusades?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Lyons</dc:creator>
  <cp:lastModifiedBy>Lindsay Lyons</cp:lastModifiedBy>
  <cp:revision>24</cp:revision>
  <dcterms:created xsi:type="dcterms:W3CDTF">2013-02-02T13:50:03Z</dcterms:created>
  <dcterms:modified xsi:type="dcterms:W3CDTF">2013-02-03T00:16:57Z</dcterms:modified>
</cp:coreProperties>
</file>