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9513458F-81DD-A148-BF3A-ED8DF09513AC}" type="datetimeFigureOut">
              <a:rPr lang="en-US" smtClean="0"/>
              <a:t>2/19/13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5B2B3C74-9509-8A44-817F-2C051F9EE4D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Systems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Economics </a:t>
            </a:r>
          </a:p>
          <a:p>
            <a:r>
              <a:rPr lang="en-US" dirty="0" smtClean="0"/>
              <a:t>Ms. Lyons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9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use our limited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answer 3 questions:</a:t>
            </a:r>
          </a:p>
          <a:p>
            <a:pPr lvl="1"/>
            <a:r>
              <a:rPr lang="en-US" dirty="0"/>
              <a:t>What will be produced?</a:t>
            </a:r>
          </a:p>
          <a:p>
            <a:pPr lvl="1"/>
            <a:r>
              <a:rPr lang="en-US" dirty="0"/>
              <a:t>How will it be produced?</a:t>
            </a:r>
          </a:p>
          <a:p>
            <a:pPr lvl="1"/>
            <a:r>
              <a:rPr lang="en-US" dirty="0"/>
              <a:t>For whom will it be produced?</a:t>
            </a:r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r>
              <a:rPr lang="en-US" dirty="0"/>
              <a:t>How a country answers depends on what type of economic system it has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316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Types </a:t>
            </a:r>
            <a:br>
              <a:rPr lang="en-US" dirty="0" smtClean="0"/>
            </a:br>
            <a:r>
              <a:rPr lang="en-US" dirty="0" smtClean="0"/>
              <a:t>of 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</a:t>
            </a:r>
          </a:p>
          <a:p>
            <a:r>
              <a:rPr lang="en-US" dirty="0" smtClean="0"/>
              <a:t>Command</a:t>
            </a:r>
          </a:p>
          <a:p>
            <a:r>
              <a:rPr lang="en-US" dirty="0" smtClean="0"/>
              <a:t>Market</a:t>
            </a:r>
          </a:p>
          <a:p>
            <a:r>
              <a:rPr lang="en-US" dirty="0" smtClean="0"/>
              <a:t>Mixed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6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customs &amp; traditions</a:t>
            </a:r>
          </a:p>
          <a:p>
            <a:pPr lvl="1"/>
            <a:r>
              <a:rPr lang="en-US" dirty="0" smtClean="0"/>
              <a:t>How it’s always been </a:t>
            </a:r>
          </a:p>
          <a:p>
            <a:r>
              <a:rPr lang="en-US" dirty="0" smtClean="0"/>
              <a:t>Farming &amp; hunting </a:t>
            </a:r>
          </a:p>
          <a:p>
            <a:r>
              <a:rPr lang="en-US" dirty="0" smtClean="0"/>
              <a:t>Do the same work as your parents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EXAMPLE: Ivory Coast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3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controls the economy</a:t>
            </a:r>
          </a:p>
          <a:p>
            <a:r>
              <a:rPr lang="en-US" dirty="0" smtClean="0"/>
              <a:t>Gov’t decides what job you have, what you will make, how much to give to the gov’t</a:t>
            </a:r>
          </a:p>
          <a:p>
            <a:r>
              <a:rPr lang="en-US" dirty="0" smtClean="0"/>
              <a:t>AKA: Communism </a:t>
            </a:r>
          </a:p>
          <a:p>
            <a:endParaRPr lang="en-US" dirty="0"/>
          </a:p>
          <a:p>
            <a:r>
              <a:rPr lang="en-US" dirty="0" smtClean="0"/>
              <a:t>EXAMPLE: Cuba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4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control the economy</a:t>
            </a:r>
          </a:p>
          <a:p>
            <a:r>
              <a:rPr lang="en-US" dirty="0" smtClean="0"/>
              <a:t>Demand controls price &amp; what to produce</a:t>
            </a:r>
          </a:p>
          <a:p>
            <a:pPr lvl="1"/>
            <a:r>
              <a:rPr lang="en-US" dirty="0" smtClean="0"/>
              <a:t>Businesses will make goods that create profit </a:t>
            </a:r>
          </a:p>
          <a:p>
            <a:r>
              <a:rPr lang="en-US" dirty="0" smtClean="0"/>
              <a:t>Higher standard of living</a:t>
            </a:r>
          </a:p>
          <a:p>
            <a:pPr lvl="1"/>
            <a:r>
              <a:rPr lang="en-US" dirty="0" smtClean="0"/>
              <a:t>for those on top</a:t>
            </a:r>
          </a:p>
          <a:p>
            <a:endParaRPr lang="en-US" dirty="0"/>
          </a:p>
          <a:p>
            <a:r>
              <a:rPr lang="en-US" dirty="0" smtClean="0"/>
              <a:t>EXAMPLE: Saudi Arabia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0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&amp; Command features</a:t>
            </a:r>
          </a:p>
          <a:p>
            <a:r>
              <a:rPr lang="en-US" dirty="0" smtClean="0"/>
              <a:t>Individuals determine what to produce</a:t>
            </a:r>
          </a:p>
          <a:p>
            <a:r>
              <a:rPr lang="en-US" dirty="0" smtClean="0"/>
              <a:t>Gov’t controls certain industries </a:t>
            </a:r>
          </a:p>
          <a:p>
            <a:endParaRPr lang="en-US" dirty="0"/>
          </a:p>
          <a:p>
            <a:r>
              <a:rPr lang="en-US" dirty="0" smtClean="0"/>
              <a:t>EXAMPLE: Most countries, </a:t>
            </a:r>
            <a:r>
              <a:rPr lang="en-US" b="1" dirty="0" smtClean="0"/>
              <a:t>Europe</a:t>
            </a:r>
          </a:p>
          <a:p>
            <a:pPr lvl="1"/>
            <a:r>
              <a:rPr lang="en-US" dirty="0" smtClean="0"/>
              <a:t>No one has a 100% market economy &amp; few have 100% command economy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25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8670" b="-8670"/>
          <a:stretch>
            <a:fillRect/>
          </a:stretch>
        </p:blipFill>
        <p:spPr>
          <a:xfrm>
            <a:off x="482322" y="-77700"/>
            <a:ext cx="8569298" cy="7111817"/>
          </a:xfrm>
        </p:spPr>
      </p:pic>
    </p:spTree>
    <p:extLst>
      <p:ext uri="{BB962C8B-B14F-4D97-AF65-F5344CB8AC3E}">
        <p14:creationId xmlns:p14="http://schemas.microsoft.com/office/powerpoint/2010/main" val="536834973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23</TotalTime>
  <Words>176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Inspiration</vt:lpstr>
      <vt:lpstr>Economic Systems </vt:lpstr>
      <vt:lpstr>How do we use our limited resources?</vt:lpstr>
      <vt:lpstr>4 Types  of Economic Systems</vt:lpstr>
      <vt:lpstr>Traditional </vt:lpstr>
      <vt:lpstr>Command</vt:lpstr>
      <vt:lpstr>Market </vt:lpstr>
      <vt:lpstr>Mixed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Systems </dc:title>
  <dc:creator>Lindsay Lyons</dc:creator>
  <cp:lastModifiedBy>Lindsay Lyons</cp:lastModifiedBy>
  <cp:revision>4</cp:revision>
  <dcterms:created xsi:type="dcterms:W3CDTF">2013-02-19T17:20:25Z</dcterms:created>
  <dcterms:modified xsi:type="dcterms:W3CDTF">2013-02-19T17:43:51Z</dcterms:modified>
</cp:coreProperties>
</file>